
<file path=[Content_Types].xml><?xml version="1.0" encoding="utf-8"?>
<Types xmlns="http://schemas.openxmlformats.org/package/2006/content-types">
  <Default Extension="xml" ContentType="application/xml"/>
  <Default Extension="jpeg" ContentType="image/jpeg"/>
  <Default Extension="wav" ContentType="audio/x-wav"/>
  <Default Extension="png" ContentType="image/png"/>
  <Default Extension="rels" ContentType="application/vnd.openxmlformats-package.relationships+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9"/>
  </p:notesMasterIdLst>
  <p:sldIdLst>
    <p:sldId id="256" r:id="rId2"/>
    <p:sldId id="257" r:id="rId3"/>
    <p:sldId id="258" r:id="rId4"/>
    <p:sldId id="259" r:id="rId5"/>
    <p:sldId id="260" r:id="rId6"/>
    <p:sldId id="261" r:id="rId7"/>
    <p:sldId id="262" r:id="rId8"/>
    <p:sldId id="263" r:id="rId9"/>
    <p:sldId id="264" r:id="rId10"/>
    <p:sldId id="265" r:id="rId11"/>
    <p:sldId id="266" r:id="rId12"/>
    <p:sldId id="268" r:id="rId13"/>
    <p:sldId id="269" r:id="rId14"/>
    <p:sldId id="270" r:id="rId15"/>
    <p:sldId id="271" r:id="rId16"/>
    <p:sldId id="272" r:id="rId17"/>
    <p:sldId id="273" r:id="rId1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31"/>
  </p:normalViewPr>
  <p:slideViewPr>
    <p:cSldViewPr snapToGrid="0" snapToObjects="1">
      <p:cViewPr varScale="1">
        <p:scale>
          <a:sx n="76" d="100"/>
          <a:sy n="76" d="100"/>
        </p:scale>
        <p:origin x="216" y="7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presProps" Target="presProps.xml"/><Relationship Id="rId21" Type="http://schemas.openxmlformats.org/officeDocument/2006/relationships/viewProps" Target="viewProps.xml"/><Relationship Id="rId22" Type="http://schemas.openxmlformats.org/officeDocument/2006/relationships/theme" Target="theme/theme1.xml"/><Relationship Id="rId23"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notesMaster" Target="notesMasters/notesMaster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55BCCAE-75FB-E148-A89D-9C18D957CD65}" type="datetimeFigureOut">
              <a:rPr lang="en-US" smtClean="0"/>
              <a:t>11/3/17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239E7C8-799F-CA4C-8155-EC906A57D826}" type="slidenum">
              <a:rPr lang="en-US" smtClean="0"/>
              <a:t>‹#›</a:t>
            </a:fld>
            <a:endParaRPr lang="en-US"/>
          </a:p>
        </p:txBody>
      </p:sp>
    </p:spTree>
    <p:extLst>
      <p:ext uri="{BB962C8B-B14F-4D97-AF65-F5344CB8AC3E}">
        <p14:creationId xmlns:p14="http://schemas.microsoft.com/office/powerpoint/2010/main" val="3965523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239E7C8-799F-CA4C-8155-EC906A57D826}" type="slidenum">
              <a:rPr lang="en-US" smtClean="0"/>
              <a:t>1</a:t>
            </a:fld>
            <a:endParaRPr lang="en-US"/>
          </a:p>
        </p:txBody>
      </p:sp>
    </p:spTree>
    <p:extLst>
      <p:ext uri="{BB962C8B-B14F-4D97-AF65-F5344CB8AC3E}">
        <p14:creationId xmlns:p14="http://schemas.microsoft.com/office/powerpoint/2010/main" val="8623387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239E7C8-799F-CA4C-8155-EC906A57D826}" type="slidenum">
              <a:rPr lang="en-US" smtClean="0"/>
              <a:t>10</a:t>
            </a:fld>
            <a:endParaRPr lang="en-US"/>
          </a:p>
        </p:txBody>
      </p:sp>
    </p:spTree>
    <p:extLst>
      <p:ext uri="{BB962C8B-B14F-4D97-AF65-F5344CB8AC3E}">
        <p14:creationId xmlns:p14="http://schemas.microsoft.com/office/powerpoint/2010/main" val="14997645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239E7C8-799F-CA4C-8155-EC906A57D826}" type="slidenum">
              <a:rPr lang="en-US" smtClean="0"/>
              <a:t>11</a:t>
            </a:fld>
            <a:endParaRPr lang="en-US"/>
          </a:p>
        </p:txBody>
      </p:sp>
    </p:spTree>
    <p:extLst>
      <p:ext uri="{BB962C8B-B14F-4D97-AF65-F5344CB8AC3E}">
        <p14:creationId xmlns:p14="http://schemas.microsoft.com/office/powerpoint/2010/main" val="15274791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LiveSlide Site</a:t>
            </a:r>
          </a:p>
          <a:p>
            <a:r>
              <a:rPr lang="en-US" smtClean="0"/>
              <a:t>https://www.youtube.com/watch?v=jNQXAC9IVRw</a:t>
            </a:r>
            <a:endParaRPr lang="en-US"/>
          </a:p>
        </p:txBody>
      </p:sp>
      <p:sp>
        <p:nvSpPr>
          <p:cNvPr id="4" name="Slide Number Placeholder 3"/>
          <p:cNvSpPr>
            <a:spLocks noGrp="1"/>
          </p:cNvSpPr>
          <p:nvPr>
            <p:ph type="sldNum" sz="quarter" idx="10"/>
          </p:nvPr>
        </p:nvSpPr>
        <p:spPr/>
        <p:txBody>
          <a:bodyPr/>
          <a:lstStyle/>
          <a:p>
            <a:fld id="{9239E7C8-799F-CA4C-8155-EC906A57D826}" type="slidenum">
              <a:rPr lang="en-US" smtClean="0"/>
              <a:t>12</a:t>
            </a:fld>
            <a:endParaRPr lang="en-US"/>
          </a:p>
        </p:txBody>
      </p:sp>
    </p:spTree>
    <p:extLst>
      <p:ext uri="{BB962C8B-B14F-4D97-AF65-F5344CB8AC3E}">
        <p14:creationId xmlns:p14="http://schemas.microsoft.com/office/powerpoint/2010/main" val="12140940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239E7C8-799F-CA4C-8155-EC906A57D826}" type="slidenum">
              <a:rPr lang="en-US" smtClean="0"/>
              <a:t>2</a:t>
            </a:fld>
            <a:endParaRPr lang="en-US"/>
          </a:p>
        </p:txBody>
      </p:sp>
    </p:spTree>
    <p:extLst>
      <p:ext uri="{BB962C8B-B14F-4D97-AF65-F5344CB8AC3E}">
        <p14:creationId xmlns:p14="http://schemas.microsoft.com/office/powerpoint/2010/main" val="21084439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239E7C8-799F-CA4C-8155-EC906A57D826}" type="slidenum">
              <a:rPr lang="en-US" smtClean="0"/>
              <a:t>3</a:t>
            </a:fld>
            <a:endParaRPr lang="en-US"/>
          </a:p>
        </p:txBody>
      </p:sp>
    </p:spTree>
    <p:extLst>
      <p:ext uri="{BB962C8B-B14F-4D97-AF65-F5344CB8AC3E}">
        <p14:creationId xmlns:p14="http://schemas.microsoft.com/office/powerpoint/2010/main" val="9905648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239E7C8-799F-CA4C-8155-EC906A57D826}" type="slidenum">
              <a:rPr lang="en-US" smtClean="0"/>
              <a:t>4</a:t>
            </a:fld>
            <a:endParaRPr lang="en-US"/>
          </a:p>
        </p:txBody>
      </p:sp>
    </p:spTree>
    <p:extLst>
      <p:ext uri="{BB962C8B-B14F-4D97-AF65-F5344CB8AC3E}">
        <p14:creationId xmlns:p14="http://schemas.microsoft.com/office/powerpoint/2010/main" val="11296645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239E7C8-799F-CA4C-8155-EC906A57D826}" type="slidenum">
              <a:rPr lang="en-US" smtClean="0"/>
              <a:t>5</a:t>
            </a:fld>
            <a:endParaRPr lang="en-US"/>
          </a:p>
        </p:txBody>
      </p:sp>
    </p:spTree>
    <p:extLst>
      <p:ext uri="{BB962C8B-B14F-4D97-AF65-F5344CB8AC3E}">
        <p14:creationId xmlns:p14="http://schemas.microsoft.com/office/powerpoint/2010/main" val="3697065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239E7C8-799F-CA4C-8155-EC906A57D826}" type="slidenum">
              <a:rPr lang="en-US" smtClean="0"/>
              <a:t>6</a:t>
            </a:fld>
            <a:endParaRPr lang="en-US"/>
          </a:p>
        </p:txBody>
      </p:sp>
    </p:spTree>
    <p:extLst>
      <p:ext uri="{BB962C8B-B14F-4D97-AF65-F5344CB8AC3E}">
        <p14:creationId xmlns:p14="http://schemas.microsoft.com/office/powerpoint/2010/main" val="9877446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239E7C8-799F-CA4C-8155-EC906A57D826}" type="slidenum">
              <a:rPr lang="en-US" smtClean="0"/>
              <a:t>7</a:t>
            </a:fld>
            <a:endParaRPr lang="en-US"/>
          </a:p>
        </p:txBody>
      </p:sp>
    </p:spTree>
    <p:extLst>
      <p:ext uri="{BB962C8B-B14F-4D97-AF65-F5344CB8AC3E}">
        <p14:creationId xmlns:p14="http://schemas.microsoft.com/office/powerpoint/2010/main" val="9758756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239E7C8-799F-CA4C-8155-EC906A57D826}" type="slidenum">
              <a:rPr lang="en-US" smtClean="0"/>
              <a:t>8</a:t>
            </a:fld>
            <a:endParaRPr lang="en-US"/>
          </a:p>
        </p:txBody>
      </p:sp>
    </p:spTree>
    <p:extLst>
      <p:ext uri="{BB962C8B-B14F-4D97-AF65-F5344CB8AC3E}">
        <p14:creationId xmlns:p14="http://schemas.microsoft.com/office/powerpoint/2010/main" val="12102105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239E7C8-799F-CA4C-8155-EC906A57D826}" type="slidenum">
              <a:rPr lang="en-US" smtClean="0"/>
              <a:t>9</a:t>
            </a:fld>
            <a:endParaRPr lang="en-US"/>
          </a:p>
        </p:txBody>
      </p:sp>
    </p:spTree>
    <p:extLst>
      <p:ext uri="{BB962C8B-B14F-4D97-AF65-F5344CB8AC3E}">
        <p14:creationId xmlns:p14="http://schemas.microsoft.com/office/powerpoint/2010/main" val="11908073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1" name="Freeform 6"/>
          <p:cNvSpPr/>
          <p:nvPr/>
        </p:nvSpPr>
        <p:spPr bwMode="auto">
          <a:xfrm>
            <a:off x="0" y="-3175"/>
            <a:ext cx="12192000" cy="5203825"/>
          </a:xfrm>
          <a:custGeom>
            <a:avLst/>
            <a:gdLst/>
            <a:ahLst/>
            <a:cxnLst/>
            <a:rect l="0" t="0" r="r" b="b"/>
            <a:pathLst>
              <a:path w="5760" h="3278">
                <a:moveTo>
                  <a:pt x="5760" y="0"/>
                </a:moveTo>
                <a:lnTo>
                  <a:pt x="0" y="0"/>
                </a:lnTo>
                <a:lnTo>
                  <a:pt x="0" y="3090"/>
                </a:lnTo>
                <a:lnTo>
                  <a:pt x="943" y="3090"/>
                </a:lnTo>
                <a:lnTo>
                  <a:pt x="1123" y="3270"/>
                </a:lnTo>
                <a:lnTo>
                  <a:pt x="1123" y="3270"/>
                </a:lnTo>
                <a:lnTo>
                  <a:pt x="1127" y="3272"/>
                </a:lnTo>
                <a:lnTo>
                  <a:pt x="1133" y="3275"/>
                </a:lnTo>
                <a:lnTo>
                  <a:pt x="1139" y="3278"/>
                </a:lnTo>
                <a:lnTo>
                  <a:pt x="1144" y="3278"/>
                </a:lnTo>
                <a:lnTo>
                  <a:pt x="1150" y="3278"/>
                </a:lnTo>
                <a:lnTo>
                  <a:pt x="1155" y="3275"/>
                </a:lnTo>
                <a:lnTo>
                  <a:pt x="1161" y="3272"/>
                </a:lnTo>
                <a:lnTo>
                  <a:pt x="1165" y="3270"/>
                </a:lnTo>
                <a:lnTo>
                  <a:pt x="1345" y="3090"/>
                </a:lnTo>
                <a:lnTo>
                  <a:pt x="5760" y="3090"/>
                </a:lnTo>
                <a:lnTo>
                  <a:pt x="5760" y="0"/>
                </a:lnTo>
                <a:close/>
              </a:path>
            </a:pathLst>
          </a:custGeom>
          <a:ln/>
          <a:effectLst/>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810001" y="1449147"/>
            <a:ext cx="10572000" cy="2971051"/>
          </a:xfrm>
        </p:spPr>
        <p:txBody>
          <a:bodyPr/>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810001" y="5280847"/>
            <a:ext cx="10572000" cy="434974"/>
          </a:xfrm>
        </p:spPr>
        <p:txBody>
          <a:bodyPr anchor="t"/>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08B9EBBA-996F-894A-B54A-D6246ED52CEA}" type="datetimeFigureOut">
              <a:rPr lang="en-US" dirty="0"/>
              <a:pPr/>
              <a:t>11/3/17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0000" y="4800600"/>
            <a:ext cx="10561418" cy="566738"/>
          </a:xfrm>
        </p:spPr>
        <p:txBody>
          <a:bodyPr anchor="b">
            <a:normAutofit/>
          </a:bodyPr>
          <a:lstStyle>
            <a:lvl1pPr algn="l">
              <a:defRPr sz="2400" b="0"/>
            </a:lvl1pPr>
          </a:lstStyle>
          <a:p>
            <a:r>
              <a:rPr lang="en-US" smtClean="0"/>
              <a:t>Click to edit Master title style</a:t>
            </a:r>
            <a:endParaRPr lang="en-US" dirty="0"/>
          </a:p>
        </p:txBody>
      </p:sp>
      <p:sp>
        <p:nvSpPr>
          <p:cNvPr id="15" name="Picture Placeholder 14"/>
          <p:cNvSpPr>
            <a:spLocks noGrp="1" noChangeAspect="1"/>
          </p:cNvSpPr>
          <p:nvPr>
            <p:ph type="pic" sz="quarter" idx="13"/>
          </p:nvPr>
        </p:nvSpPr>
        <p:spPr bwMode="auto">
          <a:xfrm>
            <a:off x="0" y="0"/>
            <a:ext cx="12192000" cy="4800600"/>
          </a:xfrm>
          <a:custGeom>
            <a:avLst/>
            <a:gdLst/>
            <a:ahLst/>
            <a:cxnLst/>
            <a:rect l="0" t="0" r="r" b="b"/>
            <a:pathLst>
              <a:path w="5760" h="3289">
                <a:moveTo>
                  <a:pt x="5760" y="0"/>
                </a:moveTo>
                <a:lnTo>
                  <a:pt x="0" y="0"/>
                </a:lnTo>
                <a:lnTo>
                  <a:pt x="0" y="3100"/>
                </a:lnTo>
                <a:lnTo>
                  <a:pt x="943" y="3100"/>
                </a:lnTo>
                <a:lnTo>
                  <a:pt x="1123" y="3281"/>
                </a:lnTo>
                <a:lnTo>
                  <a:pt x="1123" y="3281"/>
                </a:lnTo>
                <a:lnTo>
                  <a:pt x="1127" y="3283"/>
                </a:lnTo>
                <a:lnTo>
                  <a:pt x="1133" y="3286"/>
                </a:lnTo>
                <a:lnTo>
                  <a:pt x="1139" y="3289"/>
                </a:lnTo>
                <a:lnTo>
                  <a:pt x="1144" y="3289"/>
                </a:lnTo>
                <a:lnTo>
                  <a:pt x="1150" y="3289"/>
                </a:lnTo>
                <a:lnTo>
                  <a:pt x="1155" y="3286"/>
                </a:lnTo>
                <a:lnTo>
                  <a:pt x="1161" y="3283"/>
                </a:lnTo>
                <a:lnTo>
                  <a:pt x="1165" y="3281"/>
                </a:lnTo>
                <a:lnTo>
                  <a:pt x="1345" y="3100"/>
                </a:lnTo>
                <a:lnTo>
                  <a:pt x="5760" y="3100"/>
                </a:lnTo>
                <a:lnTo>
                  <a:pt x="5760" y="0"/>
                </a:lnTo>
                <a:close/>
              </a:path>
            </a:pathLst>
          </a:custGeom>
          <a:noFill/>
          <a:ln>
            <a:solidFill>
              <a:schemeClr val="tx2"/>
            </a:solidFill>
          </a:ln>
        </p:spPr>
        <p:style>
          <a:lnRef idx="1">
            <a:schemeClr val="accent1"/>
          </a:lnRef>
          <a:fillRef idx="3">
            <a:schemeClr val="accent1"/>
          </a:fillRef>
          <a:effectRef idx="2">
            <a:schemeClr val="accent1"/>
          </a:effectRef>
          <a:fontRef idx="minor">
            <a:schemeClr val="lt1"/>
          </a:fontRef>
        </p:style>
        <p:txBody>
          <a:bodyPr wrap="square" numCol="1" anchor="t" anchorCtr="0" compatLnSpc="1">
            <a:prstTxWarp prst="textNoShape">
              <a:avLst/>
            </a:prstTxWarp>
            <a:normAutofit/>
          </a:bodyPr>
          <a:lstStyle>
            <a:lvl1pPr marL="0" indent="0" algn="ctr">
              <a:buFontTx/>
              <a:buNone/>
              <a:defRPr sz="1600"/>
            </a:lvl1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810000" y="5367338"/>
            <a:ext cx="10561418"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8C79C5D-2A6F-F04D-97DA-BEF2467B64E4}" type="datetimeFigureOut">
              <a:rPr lang="en-US" dirty="0"/>
              <a:pPr/>
              <a:t>11/3/17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8" name="Freeform 6"/>
          <p:cNvSpPr>
            <a:spLocks noChangeAspect="1"/>
          </p:cNvSpPr>
          <p:nvPr/>
        </p:nvSpPr>
        <p:spPr bwMode="auto">
          <a:xfrm>
            <a:off x="631697" y="1081456"/>
            <a:ext cx="6332416" cy="3239188"/>
          </a:xfrm>
          <a:custGeom>
            <a:avLst/>
            <a:gdLst/>
            <a:ahLst/>
            <a:cxnLst/>
            <a:rect l="0" t="0" r="r" b="b"/>
            <a:pathLst>
              <a:path w="3384" h="2308">
                <a:moveTo>
                  <a:pt x="3340" y="0"/>
                </a:moveTo>
                <a:lnTo>
                  <a:pt x="44" y="0"/>
                </a:lnTo>
                <a:lnTo>
                  <a:pt x="44" y="0"/>
                </a:lnTo>
                <a:lnTo>
                  <a:pt x="34" y="0"/>
                </a:lnTo>
                <a:lnTo>
                  <a:pt x="26" y="4"/>
                </a:lnTo>
                <a:lnTo>
                  <a:pt x="20" y="8"/>
                </a:lnTo>
                <a:lnTo>
                  <a:pt x="12" y="12"/>
                </a:lnTo>
                <a:lnTo>
                  <a:pt x="8" y="20"/>
                </a:lnTo>
                <a:lnTo>
                  <a:pt x="4" y="26"/>
                </a:lnTo>
                <a:lnTo>
                  <a:pt x="0" y="34"/>
                </a:lnTo>
                <a:lnTo>
                  <a:pt x="0" y="44"/>
                </a:lnTo>
                <a:lnTo>
                  <a:pt x="0" y="2076"/>
                </a:lnTo>
                <a:lnTo>
                  <a:pt x="0" y="2076"/>
                </a:lnTo>
                <a:lnTo>
                  <a:pt x="0" y="2086"/>
                </a:lnTo>
                <a:lnTo>
                  <a:pt x="4" y="2094"/>
                </a:lnTo>
                <a:lnTo>
                  <a:pt x="8" y="2100"/>
                </a:lnTo>
                <a:lnTo>
                  <a:pt x="12" y="2108"/>
                </a:lnTo>
                <a:lnTo>
                  <a:pt x="20" y="2112"/>
                </a:lnTo>
                <a:lnTo>
                  <a:pt x="26" y="2116"/>
                </a:lnTo>
                <a:lnTo>
                  <a:pt x="34" y="2120"/>
                </a:lnTo>
                <a:lnTo>
                  <a:pt x="44" y="2120"/>
                </a:lnTo>
                <a:lnTo>
                  <a:pt x="474" y="2120"/>
                </a:lnTo>
                <a:lnTo>
                  <a:pt x="650" y="2296"/>
                </a:lnTo>
                <a:lnTo>
                  <a:pt x="650" y="2296"/>
                </a:lnTo>
                <a:lnTo>
                  <a:pt x="656" y="2300"/>
                </a:lnTo>
                <a:lnTo>
                  <a:pt x="664" y="2304"/>
                </a:lnTo>
                <a:lnTo>
                  <a:pt x="672" y="2308"/>
                </a:lnTo>
                <a:lnTo>
                  <a:pt x="680" y="2308"/>
                </a:lnTo>
                <a:lnTo>
                  <a:pt x="688" y="2308"/>
                </a:lnTo>
                <a:lnTo>
                  <a:pt x="696" y="2304"/>
                </a:lnTo>
                <a:lnTo>
                  <a:pt x="704" y="2300"/>
                </a:lnTo>
                <a:lnTo>
                  <a:pt x="710" y="2296"/>
                </a:lnTo>
                <a:lnTo>
                  <a:pt x="886" y="2120"/>
                </a:lnTo>
                <a:lnTo>
                  <a:pt x="3340" y="2120"/>
                </a:lnTo>
                <a:lnTo>
                  <a:pt x="3340" y="2120"/>
                </a:lnTo>
                <a:lnTo>
                  <a:pt x="3350" y="2120"/>
                </a:lnTo>
                <a:lnTo>
                  <a:pt x="3358" y="2116"/>
                </a:lnTo>
                <a:lnTo>
                  <a:pt x="3364" y="2112"/>
                </a:lnTo>
                <a:lnTo>
                  <a:pt x="3372" y="2108"/>
                </a:lnTo>
                <a:lnTo>
                  <a:pt x="3376" y="2100"/>
                </a:lnTo>
                <a:lnTo>
                  <a:pt x="3380" y="2094"/>
                </a:lnTo>
                <a:lnTo>
                  <a:pt x="3384" y="2086"/>
                </a:lnTo>
                <a:lnTo>
                  <a:pt x="3384" y="2076"/>
                </a:lnTo>
                <a:lnTo>
                  <a:pt x="3384" y="44"/>
                </a:lnTo>
                <a:lnTo>
                  <a:pt x="3384" y="44"/>
                </a:lnTo>
                <a:lnTo>
                  <a:pt x="3384" y="34"/>
                </a:lnTo>
                <a:lnTo>
                  <a:pt x="3380" y="26"/>
                </a:lnTo>
                <a:lnTo>
                  <a:pt x="3376" y="20"/>
                </a:lnTo>
                <a:lnTo>
                  <a:pt x="3372" y="12"/>
                </a:lnTo>
                <a:lnTo>
                  <a:pt x="3364" y="8"/>
                </a:lnTo>
                <a:lnTo>
                  <a:pt x="3358" y="4"/>
                </a:lnTo>
                <a:lnTo>
                  <a:pt x="3350" y="0"/>
                </a:lnTo>
                <a:lnTo>
                  <a:pt x="3340" y="0"/>
                </a:lnTo>
                <a:lnTo>
                  <a:pt x="3340" y="0"/>
                </a:lnTo>
                <a:close/>
              </a:path>
            </a:pathLst>
          </a:custGeom>
          <a:ln>
            <a:solidFill>
              <a:schemeClr val="accent1"/>
            </a:solidFill>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850985" y="1238502"/>
            <a:ext cx="5893840" cy="2645912"/>
          </a:xfrm>
        </p:spPr>
        <p:txBody>
          <a:bodyPr anchor="b"/>
          <a:lstStyle>
            <a:lvl1pPr algn="l">
              <a:defRPr sz="4200" b="1" cap="none"/>
            </a:lvl1pPr>
          </a:lstStyle>
          <a:p>
            <a:r>
              <a:rPr lang="en-US" smtClean="0"/>
              <a:t>Click to edit Master title style</a:t>
            </a:r>
            <a:endParaRPr lang="en-US" dirty="0"/>
          </a:p>
        </p:txBody>
      </p:sp>
      <p:sp>
        <p:nvSpPr>
          <p:cNvPr id="3" name="Text Placeholder 2"/>
          <p:cNvSpPr>
            <a:spLocks noGrp="1"/>
          </p:cNvSpPr>
          <p:nvPr>
            <p:ph type="body" idx="1"/>
          </p:nvPr>
        </p:nvSpPr>
        <p:spPr>
          <a:xfrm>
            <a:off x="853190" y="4443680"/>
            <a:ext cx="5891636" cy="713241"/>
          </a:xfrm>
        </p:spPr>
        <p:txBody>
          <a:bodyPr anchor="t">
            <a:no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9" name="Text Placeholder 5"/>
          <p:cNvSpPr>
            <a:spLocks noGrp="1"/>
          </p:cNvSpPr>
          <p:nvPr>
            <p:ph type="body" sz="quarter" idx="16"/>
          </p:nvPr>
        </p:nvSpPr>
        <p:spPr>
          <a:xfrm>
            <a:off x="7574642" y="1081456"/>
            <a:ext cx="3810001" cy="4075465"/>
          </a:xfrm>
        </p:spPr>
        <p:txBody>
          <a:bodyPr anchor="t"/>
          <a:lstStyle>
            <a:lvl1pPr marL="0" indent="0">
              <a:buFontTx/>
              <a:buNone/>
              <a:defRPr/>
            </a:lvl1pPr>
          </a:lstStyle>
          <a:p>
            <a:pPr lvl="0"/>
            <a:r>
              <a:rPr lang="en-US" smtClean="0"/>
              <a:t>Click to edit Master text styles</a:t>
            </a:r>
          </a:p>
        </p:txBody>
      </p:sp>
      <p:sp>
        <p:nvSpPr>
          <p:cNvPr id="4" name="Date Placeholder 3"/>
          <p:cNvSpPr>
            <a:spLocks noGrp="1"/>
          </p:cNvSpPr>
          <p:nvPr>
            <p:ph type="dt" sz="half" idx="10"/>
          </p:nvPr>
        </p:nvSpPr>
        <p:spPr/>
        <p:txBody>
          <a:bodyPr/>
          <a:lstStyle/>
          <a:p>
            <a:fld id="{8DFA1846-DA80-1C48-A609-854EA85C59AD}" type="datetimeFigureOut">
              <a:rPr lang="en-US" dirty="0"/>
              <a:pPr/>
              <a:t>11/3/17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9" name="Freeform 6"/>
          <p:cNvSpPr>
            <a:spLocks noChangeAspect="1"/>
          </p:cNvSpPr>
          <p:nvPr/>
        </p:nvSpPr>
        <p:spPr bwMode="auto">
          <a:xfrm>
            <a:off x="1140884" y="2286585"/>
            <a:ext cx="4895115" cy="2503972"/>
          </a:xfrm>
          <a:custGeom>
            <a:avLst/>
            <a:gdLst/>
            <a:ahLst/>
            <a:cxnLst/>
            <a:rect l="0" t="0" r="r" b="b"/>
            <a:pathLst>
              <a:path w="3384" h="2308">
                <a:moveTo>
                  <a:pt x="3340" y="0"/>
                </a:moveTo>
                <a:lnTo>
                  <a:pt x="44" y="0"/>
                </a:lnTo>
                <a:lnTo>
                  <a:pt x="44" y="0"/>
                </a:lnTo>
                <a:lnTo>
                  <a:pt x="34" y="0"/>
                </a:lnTo>
                <a:lnTo>
                  <a:pt x="26" y="4"/>
                </a:lnTo>
                <a:lnTo>
                  <a:pt x="20" y="8"/>
                </a:lnTo>
                <a:lnTo>
                  <a:pt x="12" y="12"/>
                </a:lnTo>
                <a:lnTo>
                  <a:pt x="8" y="20"/>
                </a:lnTo>
                <a:lnTo>
                  <a:pt x="4" y="26"/>
                </a:lnTo>
                <a:lnTo>
                  <a:pt x="0" y="34"/>
                </a:lnTo>
                <a:lnTo>
                  <a:pt x="0" y="44"/>
                </a:lnTo>
                <a:lnTo>
                  <a:pt x="0" y="2076"/>
                </a:lnTo>
                <a:lnTo>
                  <a:pt x="0" y="2076"/>
                </a:lnTo>
                <a:lnTo>
                  <a:pt x="0" y="2086"/>
                </a:lnTo>
                <a:lnTo>
                  <a:pt x="4" y="2094"/>
                </a:lnTo>
                <a:lnTo>
                  <a:pt x="8" y="2100"/>
                </a:lnTo>
                <a:lnTo>
                  <a:pt x="12" y="2108"/>
                </a:lnTo>
                <a:lnTo>
                  <a:pt x="20" y="2112"/>
                </a:lnTo>
                <a:lnTo>
                  <a:pt x="26" y="2116"/>
                </a:lnTo>
                <a:lnTo>
                  <a:pt x="34" y="2120"/>
                </a:lnTo>
                <a:lnTo>
                  <a:pt x="44" y="2120"/>
                </a:lnTo>
                <a:lnTo>
                  <a:pt x="474" y="2120"/>
                </a:lnTo>
                <a:lnTo>
                  <a:pt x="650" y="2296"/>
                </a:lnTo>
                <a:lnTo>
                  <a:pt x="650" y="2296"/>
                </a:lnTo>
                <a:lnTo>
                  <a:pt x="656" y="2300"/>
                </a:lnTo>
                <a:lnTo>
                  <a:pt x="664" y="2304"/>
                </a:lnTo>
                <a:lnTo>
                  <a:pt x="672" y="2308"/>
                </a:lnTo>
                <a:lnTo>
                  <a:pt x="680" y="2308"/>
                </a:lnTo>
                <a:lnTo>
                  <a:pt x="688" y="2308"/>
                </a:lnTo>
                <a:lnTo>
                  <a:pt x="696" y="2304"/>
                </a:lnTo>
                <a:lnTo>
                  <a:pt x="704" y="2300"/>
                </a:lnTo>
                <a:lnTo>
                  <a:pt x="710" y="2296"/>
                </a:lnTo>
                <a:lnTo>
                  <a:pt x="886" y="2120"/>
                </a:lnTo>
                <a:lnTo>
                  <a:pt x="3340" y="2120"/>
                </a:lnTo>
                <a:lnTo>
                  <a:pt x="3340" y="2120"/>
                </a:lnTo>
                <a:lnTo>
                  <a:pt x="3350" y="2120"/>
                </a:lnTo>
                <a:lnTo>
                  <a:pt x="3358" y="2116"/>
                </a:lnTo>
                <a:lnTo>
                  <a:pt x="3364" y="2112"/>
                </a:lnTo>
                <a:lnTo>
                  <a:pt x="3372" y="2108"/>
                </a:lnTo>
                <a:lnTo>
                  <a:pt x="3376" y="2100"/>
                </a:lnTo>
                <a:lnTo>
                  <a:pt x="3380" y="2094"/>
                </a:lnTo>
                <a:lnTo>
                  <a:pt x="3384" y="2086"/>
                </a:lnTo>
                <a:lnTo>
                  <a:pt x="3384" y="2076"/>
                </a:lnTo>
                <a:lnTo>
                  <a:pt x="3384" y="44"/>
                </a:lnTo>
                <a:lnTo>
                  <a:pt x="3384" y="44"/>
                </a:lnTo>
                <a:lnTo>
                  <a:pt x="3384" y="34"/>
                </a:lnTo>
                <a:lnTo>
                  <a:pt x="3380" y="26"/>
                </a:lnTo>
                <a:lnTo>
                  <a:pt x="3376" y="20"/>
                </a:lnTo>
                <a:lnTo>
                  <a:pt x="3372" y="12"/>
                </a:lnTo>
                <a:lnTo>
                  <a:pt x="3364" y="8"/>
                </a:lnTo>
                <a:lnTo>
                  <a:pt x="3358" y="4"/>
                </a:lnTo>
                <a:lnTo>
                  <a:pt x="3350" y="0"/>
                </a:lnTo>
                <a:lnTo>
                  <a:pt x="3340" y="0"/>
                </a:lnTo>
                <a:lnTo>
                  <a:pt x="3340" y="0"/>
                </a:lnTo>
                <a:close/>
              </a:path>
            </a:pathLst>
          </a:custGeom>
          <a:ln>
            <a:solidFill>
              <a:schemeClr val="accent1"/>
            </a:solidFill>
          </a:ln>
        </p:spPr>
        <p:style>
          <a:lnRef idx="1">
            <a:schemeClr val="accent1"/>
          </a:lnRef>
          <a:fillRef idx="3">
            <a:schemeClr val="accent1"/>
          </a:fillRef>
          <a:effectRef idx="2">
            <a:schemeClr val="accent1"/>
          </a:effectRef>
          <a:fontRef idx="minor">
            <a:schemeClr val="lt1"/>
          </a:fontRef>
        </p:style>
      </p:sp>
      <p:sp>
        <p:nvSpPr>
          <p:cNvPr id="38" name="Title 1"/>
          <p:cNvSpPr>
            <a:spLocks noGrp="1"/>
          </p:cNvSpPr>
          <p:nvPr>
            <p:ph type="title"/>
          </p:nvPr>
        </p:nvSpPr>
        <p:spPr>
          <a:xfrm>
            <a:off x="1357089" y="2435957"/>
            <a:ext cx="4382521" cy="2007789"/>
          </a:xfrm>
        </p:spPr>
        <p:txBody>
          <a:bodyPr/>
          <a:lstStyle>
            <a:lvl1pPr>
              <a:defRPr sz="3200"/>
            </a:lvl1pPr>
          </a:lstStyle>
          <a:p>
            <a:r>
              <a:rPr lang="en-US" smtClean="0"/>
              <a:t>Click to edit Master title style</a:t>
            </a:r>
            <a:endParaRPr lang="en-US" dirty="0"/>
          </a:p>
        </p:txBody>
      </p:sp>
      <p:sp>
        <p:nvSpPr>
          <p:cNvPr id="6" name="Text Placeholder 5"/>
          <p:cNvSpPr>
            <a:spLocks noGrp="1"/>
          </p:cNvSpPr>
          <p:nvPr>
            <p:ph type="body" sz="quarter" idx="16"/>
          </p:nvPr>
        </p:nvSpPr>
        <p:spPr>
          <a:xfrm>
            <a:off x="6156000" y="2286000"/>
            <a:ext cx="4880300" cy="2295525"/>
          </a:xfrm>
        </p:spPr>
        <p:txBody>
          <a:bodyPr anchor="t"/>
          <a:lstStyle>
            <a:lvl1pPr marL="0" indent="0">
              <a:buFontTx/>
              <a:buNone/>
              <a:defRPr/>
            </a:lvl1pPr>
          </a:lstStyle>
          <a:p>
            <a:pPr lvl="0"/>
            <a:r>
              <a:rPr lang="en-US" smtClean="0"/>
              <a:t>Click to edit Master text styles</a:t>
            </a:r>
          </a:p>
        </p:txBody>
      </p:sp>
      <p:sp>
        <p:nvSpPr>
          <p:cNvPr id="2" name="Date Placeholder 1"/>
          <p:cNvSpPr>
            <a:spLocks noGrp="1"/>
          </p:cNvSpPr>
          <p:nvPr>
            <p:ph type="dt" sz="half" idx="10"/>
          </p:nvPr>
        </p:nvSpPr>
        <p:spPr/>
        <p:txBody>
          <a:bodyPr/>
          <a:lstStyle/>
          <a:p>
            <a:fld id="{FBF54567-0DE4-3F47-BF90-CB84690072F9}" type="datetimeFigureOut">
              <a:rPr lang="en-US" dirty="0"/>
              <a:pPr/>
              <a:t>11/3/17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7"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6C52C72-DE31-F449-A4ED-4C594FD91407}" type="datetimeFigureOut">
              <a:rPr lang="en-US" dirty="0"/>
              <a:pPr/>
              <a:t>11/3/17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12" name="Freeform 6"/>
          <p:cNvSpPr>
            <a:spLocks noChangeAspect="1"/>
          </p:cNvSpPr>
          <p:nvPr/>
        </p:nvSpPr>
        <p:spPr bwMode="auto">
          <a:xfrm>
            <a:off x="7669651" y="446089"/>
            <a:ext cx="4522349" cy="5414962"/>
          </a:xfrm>
          <a:custGeom>
            <a:avLst/>
            <a:gdLst/>
            <a:ahLst/>
            <a:cxnLst/>
            <a:rect l="0" t="0" r="r" b="b"/>
            <a:pathLst>
              <a:path w="2879" h="4320">
                <a:moveTo>
                  <a:pt x="183" y="0"/>
                </a:moveTo>
                <a:lnTo>
                  <a:pt x="183" y="1197"/>
                </a:lnTo>
                <a:lnTo>
                  <a:pt x="8" y="1372"/>
                </a:lnTo>
                <a:lnTo>
                  <a:pt x="8" y="1372"/>
                </a:lnTo>
                <a:lnTo>
                  <a:pt x="6" y="1376"/>
                </a:lnTo>
                <a:lnTo>
                  <a:pt x="3" y="1382"/>
                </a:lnTo>
                <a:lnTo>
                  <a:pt x="0" y="1387"/>
                </a:lnTo>
                <a:lnTo>
                  <a:pt x="0" y="1393"/>
                </a:lnTo>
                <a:lnTo>
                  <a:pt x="0" y="1399"/>
                </a:lnTo>
                <a:lnTo>
                  <a:pt x="3" y="1404"/>
                </a:lnTo>
                <a:lnTo>
                  <a:pt x="6" y="1410"/>
                </a:lnTo>
                <a:lnTo>
                  <a:pt x="8" y="1414"/>
                </a:lnTo>
                <a:lnTo>
                  <a:pt x="183" y="1589"/>
                </a:lnTo>
                <a:lnTo>
                  <a:pt x="183" y="4320"/>
                </a:lnTo>
                <a:lnTo>
                  <a:pt x="2879" y="4320"/>
                </a:lnTo>
                <a:lnTo>
                  <a:pt x="2879" y="0"/>
                </a:lnTo>
                <a:lnTo>
                  <a:pt x="183"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Vertical Title 1"/>
          <p:cNvSpPr>
            <a:spLocks noGrp="1"/>
          </p:cNvSpPr>
          <p:nvPr>
            <p:ph type="title" orient="vert"/>
          </p:nvPr>
        </p:nvSpPr>
        <p:spPr>
          <a:xfrm>
            <a:off x="8183540" y="586171"/>
            <a:ext cx="2494791" cy="513479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10001" y="446089"/>
            <a:ext cx="6611540" cy="5414962"/>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D62726E-379B-B349-9EED-81ED093FA806}" type="datetimeFigureOut">
              <a:rPr lang="en-US" dirty="0"/>
              <a:pPr/>
              <a:t>11/3/17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11"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810000" y="447188"/>
            <a:ext cx="10571998" cy="97045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818712" y="2222287"/>
            <a:ext cx="10554574" cy="363651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B3A1323-8D79-1946-B0D7-40001CF92E9D}" type="datetimeFigureOut">
              <a:rPr lang="en-US" dirty="0"/>
              <a:pPr/>
              <a:t>11/3/17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0" name="Freeform 7"/>
          <p:cNvSpPr/>
          <p:nvPr/>
        </p:nvSpPr>
        <p:spPr bwMode="auto">
          <a:xfrm>
            <a:off x="0" y="1"/>
            <a:ext cx="12192000" cy="5203825"/>
          </a:xfrm>
          <a:custGeom>
            <a:avLst/>
            <a:gdLst/>
            <a:ahLst/>
            <a:cxnLst/>
            <a:rect l="0" t="0" r="r" b="b"/>
            <a:pathLst>
              <a:path w="5760" h="3278">
                <a:moveTo>
                  <a:pt x="0" y="0"/>
                </a:moveTo>
                <a:lnTo>
                  <a:pt x="5760" y="0"/>
                </a:lnTo>
                <a:lnTo>
                  <a:pt x="5760" y="3090"/>
                </a:lnTo>
                <a:lnTo>
                  <a:pt x="4817" y="3090"/>
                </a:lnTo>
                <a:lnTo>
                  <a:pt x="4637" y="3270"/>
                </a:lnTo>
                <a:lnTo>
                  <a:pt x="4637" y="3270"/>
                </a:lnTo>
                <a:lnTo>
                  <a:pt x="4633" y="3272"/>
                </a:lnTo>
                <a:lnTo>
                  <a:pt x="4627" y="3275"/>
                </a:lnTo>
                <a:lnTo>
                  <a:pt x="4621" y="3278"/>
                </a:lnTo>
                <a:lnTo>
                  <a:pt x="4616" y="3278"/>
                </a:lnTo>
                <a:lnTo>
                  <a:pt x="4610" y="3278"/>
                </a:lnTo>
                <a:lnTo>
                  <a:pt x="4605" y="3275"/>
                </a:lnTo>
                <a:lnTo>
                  <a:pt x="4599" y="3272"/>
                </a:lnTo>
                <a:lnTo>
                  <a:pt x="4595" y="3270"/>
                </a:lnTo>
                <a:lnTo>
                  <a:pt x="4415" y="3090"/>
                </a:lnTo>
                <a:lnTo>
                  <a:pt x="0" y="3090"/>
                </a:lnTo>
                <a:lnTo>
                  <a:pt x="0" y="0"/>
                </a:lnTo>
                <a:lnTo>
                  <a:pt x="0" y="0"/>
                </a:lnTo>
                <a:close/>
              </a:path>
            </a:pathLst>
          </a:custGeom>
          <a:ln>
            <a:headEnd/>
            <a:tailEnd/>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810000" y="2951396"/>
            <a:ext cx="10561418" cy="1468800"/>
          </a:xfrm>
        </p:spPr>
        <p:txBody>
          <a:bodyPr anchor="b"/>
          <a:lstStyle>
            <a:lvl1pPr algn="r">
              <a:defRPr sz="4800" b="1" cap="none"/>
            </a:lvl1pPr>
          </a:lstStyle>
          <a:p>
            <a:r>
              <a:rPr lang="en-US" smtClean="0"/>
              <a:t>Click to edit Master title style</a:t>
            </a:r>
            <a:endParaRPr lang="en-US" dirty="0"/>
          </a:p>
        </p:txBody>
      </p:sp>
      <p:sp>
        <p:nvSpPr>
          <p:cNvPr id="3" name="Text Placeholder 2"/>
          <p:cNvSpPr>
            <a:spLocks noGrp="1"/>
          </p:cNvSpPr>
          <p:nvPr>
            <p:ph type="body" idx="1"/>
          </p:nvPr>
        </p:nvSpPr>
        <p:spPr>
          <a:xfrm>
            <a:off x="810000" y="5281201"/>
            <a:ext cx="10561418" cy="433955"/>
          </a:xfrm>
        </p:spPr>
        <p:txBody>
          <a:bodyPr anchor="t">
            <a:no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DFA1846-DA80-1C48-A609-854EA85C59AD}" type="datetimeFigureOut">
              <a:rPr lang="en-US" dirty="0"/>
              <a:pPr/>
              <a:t>11/3/17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18712" y="2222287"/>
            <a:ext cx="5185873" cy="3638763"/>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7415" y="2222287"/>
            <a:ext cx="5194583" cy="3638764"/>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57302355-E14B-8545-A8F8-0FE83CC9D524}" type="datetimeFigureOut">
              <a:rPr lang="en-US" dirty="0"/>
              <a:pPr/>
              <a:t>11/3/17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814728" y="2174875"/>
            <a:ext cx="5189857" cy="576262"/>
          </a:xfrm>
        </p:spPr>
        <p:txBody>
          <a:bodyPr anchor="b">
            <a:noAutofit/>
          </a:bodyPr>
          <a:lstStyle>
            <a:lvl1pPr marL="0" indent="0" algn="ctr">
              <a:buNone/>
              <a:defRPr sz="20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14729" y="2751138"/>
            <a:ext cx="5189856" cy="3109913"/>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7415" y="2174875"/>
            <a:ext cx="5194583" cy="576262"/>
          </a:xfrm>
        </p:spPr>
        <p:txBody>
          <a:bodyPr anchor="b">
            <a:noAutofit/>
          </a:bodyPr>
          <a:lstStyle>
            <a:lvl1pPr marL="0" indent="0" algn="ctr">
              <a:buNone/>
              <a:defRPr sz="20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7415" y="2751138"/>
            <a:ext cx="5194583" cy="3109913"/>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02640F58-564D-2B4F-AE67-E407BA4FCF45}" type="datetimeFigureOut">
              <a:rPr lang="en-US" dirty="0"/>
              <a:pPr/>
              <a:t>11/3/17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F13A34C8-038E-2045-AF43-DF7DBB8E0E9E}" type="datetimeFigureOut">
              <a:rPr lang="en-US" dirty="0"/>
              <a:pPr/>
              <a:t>11/3/17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818C68F-D26B-8F47-958C-23B49CF8A634}" type="datetimeFigureOut">
              <a:rPr lang="en-US" dirty="0"/>
              <a:pPr/>
              <a:t>11/3/17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12" name="Freeform 6"/>
          <p:cNvSpPr>
            <a:spLocks noChangeAspect="1"/>
          </p:cNvSpPr>
          <p:nvPr/>
        </p:nvSpPr>
        <p:spPr bwMode="auto">
          <a:xfrm>
            <a:off x="1073151" y="446087"/>
            <a:ext cx="3547533" cy="1814651"/>
          </a:xfrm>
          <a:custGeom>
            <a:avLst/>
            <a:gdLst/>
            <a:ahLst/>
            <a:cxnLst/>
            <a:rect l="0" t="0" r="r" b="b"/>
            <a:pathLst>
              <a:path w="3384" h="2308">
                <a:moveTo>
                  <a:pt x="3340" y="0"/>
                </a:moveTo>
                <a:lnTo>
                  <a:pt x="44" y="0"/>
                </a:lnTo>
                <a:lnTo>
                  <a:pt x="44" y="0"/>
                </a:lnTo>
                <a:lnTo>
                  <a:pt x="34" y="0"/>
                </a:lnTo>
                <a:lnTo>
                  <a:pt x="26" y="4"/>
                </a:lnTo>
                <a:lnTo>
                  <a:pt x="20" y="8"/>
                </a:lnTo>
                <a:lnTo>
                  <a:pt x="12" y="12"/>
                </a:lnTo>
                <a:lnTo>
                  <a:pt x="8" y="20"/>
                </a:lnTo>
                <a:lnTo>
                  <a:pt x="4" y="26"/>
                </a:lnTo>
                <a:lnTo>
                  <a:pt x="0" y="34"/>
                </a:lnTo>
                <a:lnTo>
                  <a:pt x="0" y="44"/>
                </a:lnTo>
                <a:lnTo>
                  <a:pt x="0" y="2076"/>
                </a:lnTo>
                <a:lnTo>
                  <a:pt x="0" y="2076"/>
                </a:lnTo>
                <a:lnTo>
                  <a:pt x="0" y="2086"/>
                </a:lnTo>
                <a:lnTo>
                  <a:pt x="4" y="2094"/>
                </a:lnTo>
                <a:lnTo>
                  <a:pt x="8" y="2100"/>
                </a:lnTo>
                <a:lnTo>
                  <a:pt x="12" y="2108"/>
                </a:lnTo>
                <a:lnTo>
                  <a:pt x="20" y="2112"/>
                </a:lnTo>
                <a:lnTo>
                  <a:pt x="26" y="2116"/>
                </a:lnTo>
                <a:lnTo>
                  <a:pt x="34" y="2120"/>
                </a:lnTo>
                <a:lnTo>
                  <a:pt x="44" y="2120"/>
                </a:lnTo>
                <a:lnTo>
                  <a:pt x="474" y="2120"/>
                </a:lnTo>
                <a:lnTo>
                  <a:pt x="650" y="2296"/>
                </a:lnTo>
                <a:lnTo>
                  <a:pt x="650" y="2296"/>
                </a:lnTo>
                <a:lnTo>
                  <a:pt x="656" y="2300"/>
                </a:lnTo>
                <a:lnTo>
                  <a:pt x="664" y="2304"/>
                </a:lnTo>
                <a:lnTo>
                  <a:pt x="672" y="2308"/>
                </a:lnTo>
                <a:lnTo>
                  <a:pt x="680" y="2308"/>
                </a:lnTo>
                <a:lnTo>
                  <a:pt x="688" y="2308"/>
                </a:lnTo>
                <a:lnTo>
                  <a:pt x="696" y="2304"/>
                </a:lnTo>
                <a:lnTo>
                  <a:pt x="704" y="2300"/>
                </a:lnTo>
                <a:lnTo>
                  <a:pt x="710" y="2296"/>
                </a:lnTo>
                <a:lnTo>
                  <a:pt x="886" y="2120"/>
                </a:lnTo>
                <a:lnTo>
                  <a:pt x="3340" y="2120"/>
                </a:lnTo>
                <a:lnTo>
                  <a:pt x="3340" y="2120"/>
                </a:lnTo>
                <a:lnTo>
                  <a:pt x="3350" y="2120"/>
                </a:lnTo>
                <a:lnTo>
                  <a:pt x="3358" y="2116"/>
                </a:lnTo>
                <a:lnTo>
                  <a:pt x="3364" y="2112"/>
                </a:lnTo>
                <a:lnTo>
                  <a:pt x="3372" y="2108"/>
                </a:lnTo>
                <a:lnTo>
                  <a:pt x="3376" y="2100"/>
                </a:lnTo>
                <a:lnTo>
                  <a:pt x="3380" y="2094"/>
                </a:lnTo>
                <a:lnTo>
                  <a:pt x="3384" y="2086"/>
                </a:lnTo>
                <a:lnTo>
                  <a:pt x="3384" y="2076"/>
                </a:lnTo>
                <a:lnTo>
                  <a:pt x="3384" y="44"/>
                </a:lnTo>
                <a:lnTo>
                  <a:pt x="3384" y="44"/>
                </a:lnTo>
                <a:lnTo>
                  <a:pt x="3384" y="34"/>
                </a:lnTo>
                <a:lnTo>
                  <a:pt x="3380" y="26"/>
                </a:lnTo>
                <a:lnTo>
                  <a:pt x="3376" y="20"/>
                </a:lnTo>
                <a:lnTo>
                  <a:pt x="3372" y="12"/>
                </a:lnTo>
                <a:lnTo>
                  <a:pt x="3364" y="8"/>
                </a:lnTo>
                <a:lnTo>
                  <a:pt x="3358" y="4"/>
                </a:lnTo>
                <a:lnTo>
                  <a:pt x="3350" y="0"/>
                </a:lnTo>
                <a:lnTo>
                  <a:pt x="3340" y="0"/>
                </a:lnTo>
                <a:lnTo>
                  <a:pt x="3340"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1073151" y="446088"/>
            <a:ext cx="3547533" cy="1618396"/>
          </a:xfrm>
        </p:spPr>
        <p:txBody>
          <a:bodyPr anchor="b"/>
          <a:lstStyle>
            <a:lvl1pPr algn="l">
              <a:defRPr sz="2000" b="1"/>
            </a:lvl1pPr>
          </a:lstStyle>
          <a:p>
            <a:r>
              <a:rPr lang="en-US" smtClean="0"/>
              <a:t>Click to edit Master title style</a:t>
            </a:r>
            <a:endParaRPr lang="en-US" dirty="0"/>
          </a:p>
        </p:txBody>
      </p:sp>
      <p:sp>
        <p:nvSpPr>
          <p:cNvPr id="3" name="Content Placeholder 2"/>
          <p:cNvSpPr>
            <a:spLocks noGrp="1"/>
          </p:cNvSpPr>
          <p:nvPr>
            <p:ph idx="1"/>
          </p:nvPr>
        </p:nvSpPr>
        <p:spPr>
          <a:xfrm>
            <a:off x="4855633" y="446088"/>
            <a:ext cx="6252633" cy="5414963"/>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073151" y="2260738"/>
            <a:ext cx="3547533" cy="360031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0DF5E60-9974-AC48-9591-99C2BB44B7CF}" type="datetimeFigureOut">
              <a:rPr lang="en-US" dirty="0"/>
              <a:pPr/>
              <a:t>11/3/17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4728" y="727522"/>
            <a:ext cx="4852988" cy="1617163"/>
          </a:xfrm>
        </p:spPr>
        <p:txBody>
          <a:bodyPr anchor="b">
            <a:normAutofit/>
          </a:bodyPr>
          <a:lstStyle>
            <a:lvl1pPr algn="l">
              <a:defRPr sz="2400" b="0"/>
            </a:lvl1pPr>
          </a:lstStyle>
          <a:p>
            <a:r>
              <a:rPr lang="en-US" smtClean="0"/>
              <a:t>Click to edit Master title style</a:t>
            </a:r>
            <a:endParaRPr lang="en-US" dirty="0"/>
          </a:p>
        </p:txBody>
      </p:sp>
      <p:sp>
        <p:nvSpPr>
          <p:cNvPr id="9" name="Picture Placeholder 11"/>
          <p:cNvSpPr>
            <a:spLocks noGrp="1" noChangeAspect="1"/>
          </p:cNvSpPr>
          <p:nvPr>
            <p:ph type="pic" sz="quarter" idx="13"/>
          </p:nvPr>
        </p:nvSpPr>
        <p:spPr bwMode="auto">
          <a:xfrm>
            <a:off x="6098117" y="0"/>
            <a:ext cx="6093883" cy="6858000"/>
          </a:xfrm>
          <a:custGeom>
            <a:avLst/>
            <a:gdLst/>
            <a:ahLst/>
            <a:cxnLst/>
            <a:rect l="0" t="0" r="r" b="b"/>
            <a:pathLst>
              <a:path w="2879" h="4320">
                <a:moveTo>
                  <a:pt x="183" y="0"/>
                </a:moveTo>
                <a:lnTo>
                  <a:pt x="183" y="1197"/>
                </a:lnTo>
                <a:lnTo>
                  <a:pt x="8" y="1372"/>
                </a:lnTo>
                <a:lnTo>
                  <a:pt x="8" y="1372"/>
                </a:lnTo>
                <a:lnTo>
                  <a:pt x="6" y="1376"/>
                </a:lnTo>
                <a:lnTo>
                  <a:pt x="3" y="1382"/>
                </a:lnTo>
                <a:lnTo>
                  <a:pt x="0" y="1387"/>
                </a:lnTo>
                <a:lnTo>
                  <a:pt x="0" y="1393"/>
                </a:lnTo>
                <a:lnTo>
                  <a:pt x="0" y="1399"/>
                </a:lnTo>
                <a:lnTo>
                  <a:pt x="3" y="1404"/>
                </a:lnTo>
                <a:lnTo>
                  <a:pt x="6" y="1410"/>
                </a:lnTo>
                <a:lnTo>
                  <a:pt x="8" y="1414"/>
                </a:lnTo>
                <a:lnTo>
                  <a:pt x="183" y="1589"/>
                </a:lnTo>
                <a:lnTo>
                  <a:pt x="183" y="4320"/>
                </a:lnTo>
                <a:lnTo>
                  <a:pt x="2879" y="4320"/>
                </a:lnTo>
                <a:lnTo>
                  <a:pt x="2879" y="0"/>
                </a:lnTo>
                <a:lnTo>
                  <a:pt x="183" y="0"/>
                </a:lnTo>
                <a:close/>
              </a:path>
            </a:pathLst>
          </a:custGeom>
          <a:noFill/>
          <a:ln w="9525">
            <a:solidFill>
              <a:schemeClr val="tx2"/>
            </a:solidFill>
            <a:round/>
            <a:headEnd/>
            <a:tailEnd/>
          </a:ln>
          <a:effectLst/>
        </p:spPr>
        <p:txBody>
          <a:bodyPr wrap="square" numCol="1" anchor="t" anchorCtr="0" compatLnSpc="1">
            <a:prstTxWarp prst="textNoShape">
              <a:avLst/>
            </a:prstTxWarp>
            <a:normAutofit/>
          </a:bodyPr>
          <a:lstStyle>
            <a:lvl1pPr algn="ctr">
              <a:buFontTx/>
              <a:buNone/>
              <a:defRPr sz="1400"/>
            </a:lvl1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814728" y="2344684"/>
            <a:ext cx="4852988" cy="3516365"/>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3885810" y="6041362"/>
            <a:ext cx="976879" cy="365125"/>
          </a:xfrm>
        </p:spPr>
        <p:txBody>
          <a:bodyPr/>
          <a:lstStyle/>
          <a:p>
            <a:fld id="{18C79C5D-2A6F-F04D-97DA-BEF2467B64E4}" type="datetimeFigureOut">
              <a:rPr lang="en-US" dirty="0"/>
              <a:pPr/>
              <a:t>11/3/17</a:t>
            </a:fld>
            <a:endParaRPr lang="en-US" dirty="0"/>
          </a:p>
        </p:txBody>
      </p:sp>
      <p:sp>
        <p:nvSpPr>
          <p:cNvPr id="6" name="Footer Placeholder 5"/>
          <p:cNvSpPr>
            <a:spLocks noGrp="1"/>
          </p:cNvSpPr>
          <p:nvPr>
            <p:ph type="ftr" sz="quarter" idx="11"/>
          </p:nvPr>
        </p:nvSpPr>
        <p:spPr>
          <a:xfrm>
            <a:off x="590396" y="6041362"/>
            <a:ext cx="3295413" cy="365125"/>
          </a:xfrm>
        </p:spPr>
        <p:txBody>
          <a:bodyPr/>
          <a:lstStyle/>
          <a:p>
            <a:endParaRPr lang="en-US" dirty="0"/>
          </a:p>
        </p:txBody>
      </p:sp>
      <p:sp>
        <p:nvSpPr>
          <p:cNvPr id="7" name="Slide Number Placeholder 6"/>
          <p:cNvSpPr>
            <a:spLocks noGrp="1"/>
          </p:cNvSpPr>
          <p:nvPr>
            <p:ph type="sldNum" sz="quarter" idx="12"/>
          </p:nvPr>
        </p:nvSpPr>
        <p:spPr>
          <a:xfrm>
            <a:off x="4862689" y="5915888"/>
            <a:ext cx="1062155" cy="490599"/>
          </a:xfrm>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10000" y="447188"/>
            <a:ext cx="10571998" cy="970450"/>
          </a:xfrm>
          <a:prstGeom prst="rect">
            <a:avLst/>
          </a:prstGeom>
          <a:effectLst>
            <a:outerShdw blurRad="50800" dir="14400000">
              <a:srgbClr val="000000">
                <a:alpha val="60000"/>
              </a:srgbClr>
            </a:outerShdw>
          </a:effectLst>
        </p:spPr>
        <p:txBody>
          <a:bodyPr vert="horz" lIns="91440" tIns="45720" rIns="91440" bIns="45720" rtlCol="0" anchor="b">
            <a:noAutofit/>
          </a:bodyPr>
          <a:lstStyle/>
          <a:p>
            <a:r>
              <a:rPr lang="en-US" smtClean="0"/>
              <a:t>Click to edit Master title style</a:t>
            </a:r>
            <a:endParaRPr lang="en-US" dirty="0"/>
          </a:p>
        </p:txBody>
      </p:sp>
      <p:sp>
        <p:nvSpPr>
          <p:cNvPr id="3" name="Text Placeholder 2"/>
          <p:cNvSpPr>
            <a:spLocks noGrp="1"/>
          </p:cNvSpPr>
          <p:nvPr>
            <p:ph type="body" idx="1"/>
          </p:nvPr>
        </p:nvSpPr>
        <p:spPr>
          <a:xfrm>
            <a:off x="810000" y="2184401"/>
            <a:ext cx="10563285" cy="3674397"/>
          </a:xfrm>
          <a:prstGeom prst="rect">
            <a:avLst/>
          </a:prstGeom>
          <a:effectLst>
            <a:outerShdw blurRad="50800" dir="14400000">
              <a:srgbClr val="000000">
                <a:alpha val="40000"/>
              </a:srgbClr>
            </a:outerShdw>
          </a:effectLst>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3"/>
          </p:nvPr>
        </p:nvSpPr>
        <p:spPr>
          <a:xfrm>
            <a:off x="451514" y="6041362"/>
            <a:ext cx="8644320" cy="365125"/>
          </a:xfrm>
          <a:prstGeom prst="rect">
            <a:avLst/>
          </a:prstGeom>
        </p:spPr>
        <p:txBody>
          <a:bodyPr vert="horz" lIns="91440" tIns="45720" rIns="91440" bIns="45720" rtlCol="0" anchor="b"/>
          <a:lstStyle>
            <a:lvl1pPr algn="l">
              <a:defRPr sz="900">
                <a:solidFill>
                  <a:schemeClr val="tx1"/>
                </a:solidFill>
              </a:defRPr>
            </a:lvl1pPr>
          </a:lstStyle>
          <a:p>
            <a:endParaRPr lang="en-US" dirty="0"/>
          </a:p>
        </p:txBody>
      </p:sp>
      <p:sp>
        <p:nvSpPr>
          <p:cNvPr id="4" name="Date Placeholder 3"/>
          <p:cNvSpPr>
            <a:spLocks noGrp="1"/>
          </p:cNvSpPr>
          <p:nvPr>
            <p:ph type="dt" sz="half" idx="2"/>
          </p:nvPr>
        </p:nvSpPr>
        <p:spPr>
          <a:xfrm>
            <a:off x="9334626" y="6041362"/>
            <a:ext cx="1343706" cy="365125"/>
          </a:xfrm>
          <a:prstGeom prst="rect">
            <a:avLst/>
          </a:prstGeom>
        </p:spPr>
        <p:txBody>
          <a:bodyPr vert="horz" lIns="91440" tIns="45720" rIns="91440" bIns="45720" rtlCol="0" anchor="b"/>
          <a:lstStyle>
            <a:lvl1pPr algn="r">
              <a:defRPr sz="900">
                <a:solidFill>
                  <a:schemeClr val="tx1"/>
                </a:solidFill>
              </a:defRPr>
            </a:lvl1pPr>
          </a:lstStyle>
          <a:p>
            <a:fld id="{09B482E8-6E0E-1B4F-B1FD-C69DB9E858D9}" type="datetimeFigureOut">
              <a:rPr lang="en-US" dirty="0"/>
              <a:pPr/>
              <a:t>11/3/17</a:t>
            </a:fld>
            <a:endParaRPr lang="en-US" dirty="0"/>
          </a:p>
        </p:txBody>
      </p:sp>
      <p:sp>
        <p:nvSpPr>
          <p:cNvPr id="6" name="Slide Number Placeholder 5"/>
          <p:cNvSpPr>
            <a:spLocks noGrp="1"/>
          </p:cNvSpPr>
          <p:nvPr>
            <p:ph type="sldNum" sz="quarter" idx="4"/>
          </p:nvPr>
        </p:nvSpPr>
        <p:spPr>
          <a:xfrm>
            <a:off x="10678331" y="5915888"/>
            <a:ext cx="1062155" cy="490599"/>
          </a:xfrm>
          <a:prstGeom prst="rect">
            <a:avLst/>
          </a:prstGeom>
        </p:spPr>
        <p:txBody>
          <a:bodyPr vert="horz" lIns="91440" tIns="45720" rIns="91440" bIns="10800" rtlCol="0" anchor="b"/>
          <a:lstStyle>
            <a:lvl1pPr algn="r">
              <a:defRPr sz="2000">
                <a:solidFill>
                  <a:schemeClr val="accent1"/>
                </a:solidFill>
              </a:defRPr>
            </a:lvl1pPr>
          </a:lstStyle>
          <a:p>
            <a:fld id="{D57F1E4F-1CFF-5643-939E-217C01CDF56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3" r:id="rId9"/>
    <p:sldLayoutId id="2147483657" r:id="rId10"/>
    <p:sldLayoutId id="2147483666" r:id="rId11"/>
    <p:sldLayoutId id="2147483661" r:id="rId12"/>
    <p:sldLayoutId id="2147483658" r:id="rId13"/>
    <p:sldLayoutId id="2147483659" r:id="rId14"/>
  </p:sldLayoutIdLst>
  <p:hf sldNum="0" hdr="0" ftr="0" dt="0"/>
  <p:txStyles>
    <p:titleStyle>
      <a:lvl1pPr algn="l" defTabSz="457200" rtl="0" eaLnBrk="1" latinLnBrk="0" hangingPunct="1">
        <a:spcBef>
          <a:spcPct val="0"/>
        </a:spcBef>
        <a:buNone/>
        <a:defRPr sz="4000" b="1" kern="1200">
          <a:solidFill>
            <a:srgbClr val="FEFEFE"/>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ct val="20000"/>
        </a:spcBef>
        <a:spcAft>
          <a:spcPts val="600"/>
        </a:spcAft>
        <a:buClr>
          <a:schemeClr val="accent1"/>
        </a:buClr>
        <a:buFont typeface="Wingdings 2" charset="2"/>
        <a:buChar char=""/>
        <a:defRPr sz="1800" kern="1200">
          <a:solidFill>
            <a:schemeClr val="tx1"/>
          </a:solidFill>
          <a:latin typeface="+mn-lt"/>
          <a:ea typeface="+mn-ea"/>
          <a:cs typeface="+mn-cs"/>
        </a:defRPr>
      </a:lvl1pPr>
      <a:lvl2pPr marL="742950" indent="-285750" algn="l" defTabSz="457200" rtl="0" eaLnBrk="1" latinLnBrk="0" hangingPunct="1">
        <a:spcBef>
          <a:spcPct val="20000"/>
        </a:spcBef>
        <a:spcAft>
          <a:spcPts val="600"/>
        </a:spcAft>
        <a:buClr>
          <a:schemeClr val="accent1"/>
        </a:buClr>
        <a:buFont typeface="Wingdings 2" charset="2"/>
        <a:buChar char=""/>
        <a:defRPr sz="1600" kern="1200">
          <a:solidFill>
            <a:schemeClr val="tx1"/>
          </a:solidFill>
          <a:latin typeface="+mn-lt"/>
          <a:ea typeface="+mn-ea"/>
          <a:cs typeface="+mn-cs"/>
        </a:defRPr>
      </a:lvl2pPr>
      <a:lvl3pPr marL="1143000" indent="-228600" algn="l" defTabSz="457200" rtl="0" eaLnBrk="1" latinLnBrk="0" hangingPunct="1">
        <a:spcBef>
          <a:spcPct val="20000"/>
        </a:spcBef>
        <a:spcAft>
          <a:spcPts val="600"/>
        </a:spcAft>
        <a:buClr>
          <a:schemeClr val="accent1"/>
        </a:buClr>
        <a:buFont typeface="Wingdings 2" charset="2"/>
        <a:buChar char=""/>
        <a:defRPr sz="1400" kern="1200">
          <a:solidFill>
            <a:schemeClr val="tx1"/>
          </a:solidFill>
          <a:latin typeface="+mn-lt"/>
          <a:ea typeface="+mn-ea"/>
          <a:cs typeface="+mn-cs"/>
        </a:defRPr>
      </a:lvl3pPr>
      <a:lvl4pPr marL="16002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4pPr>
      <a:lvl5pPr marL="20574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17.xml"/><Relationship Id="rId4" Type="http://schemas.openxmlformats.org/officeDocument/2006/relationships/slide" Target="slide15.xml"/><Relationship Id="rId5" Type="http://schemas.openxmlformats.org/officeDocument/2006/relationships/slide" Target="slide16.xml"/><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slide" Target="slide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slide" Target="slide4.xml"/></Relationships>
</file>

<file path=ppt/slides/_rels/slide12.xml.rels><?xml version="1.0" encoding="UTF-8" standalone="yes"?>
<Relationships xmlns="http://schemas.openxmlformats.org/package/2006/relationships"><Relationship Id="rId3" Type="http://schemas.openxmlformats.org/officeDocument/2006/relationships/hyperlink" Target="https://www.youtube.com/watch?v=jNQXAC9IVRw" TargetMode="External"/><Relationship Id="rId4" Type="http://schemas.openxmlformats.org/officeDocument/2006/relationships/slide" Target="slide4.xml"/><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4.png"/><Relationship Id="rId5" Type="http://schemas.openxmlformats.org/officeDocument/2006/relationships/slide" Target="slide4.xml"/><Relationship Id="rId1" Type="http://schemas.microsoft.com/office/2007/relationships/media" Target="../media/media1.wav"/><Relationship Id="rId2" Type="http://schemas.openxmlformats.org/officeDocument/2006/relationships/audio" Target="../media/media1.wav"/></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slide" Target="slide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slide" Target="slide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en.wikipedia.org/wiki/Multimedia"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4" Type="http://schemas.openxmlformats.org/officeDocument/2006/relationships/slide" Target="slide7.xml"/><Relationship Id="rId5" Type="http://schemas.openxmlformats.org/officeDocument/2006/relationships/slide" Target="slide9.xml"/><Relationship Id="rId6" Type="http://schemas.openxmlformats.org/officeDocument/2006/relationships/slide" Target="slide11.xml"/><Relationship Id="rId7" Type="http://schemas.openxmlformats.org/officeDocument/2006/relationships/slide" Target="slide13.xml"/><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slide" Target="slide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slide" Target="slide4.xml"/></Relationships>
</file>

<file path=ppt/slides/_rels/slide8.xml.rels><?xml version="1.0" encoding="UTF-8" standalone="yes"?>
<Relationships xmlns="http://schemas.openxmlformats.org/package/2006/relationships"><Relationship Id="rId3" Type="http://schemas.openxmlformats.org/officeDocument/2006/relationships/image" Target="../media/image2.tiff"/><Relationship Id="rId4" Type="http://schemas.openxmlformats.org/officeDocument/2006/relationships/image" Target="../media/image3.png"/><Relationship Id="rId5" Type="http://schemas.openxmlformats.org/officeDocument/2006/relationships/slide" Target="slide4.xml"/><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slide" Target="slide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latin typeface="Helvetica" charset="0"/>
                <a:ea typeface="Helvetica" charset="0"/>
                <a:cs typeface="Helvetica" charset="0"/>
              </a:rPr>
              <a:t>What is multimedia?</a:t>
            </a:r>
            <a:endParaRPr lang="en-US" dirty="0">
              <a:latin typeface="Helvetica" charset="0"/>
              <a:ea typeface="Helvetica" charset="0"/>
              <a:cs typeface="Helvetica" charset="0"/>
            </a:endParaRPr>
          </a:p>
        </p:txBody>
      </p:sp>
      <p:sp>
        <p:nvSpPr>
          <p:cNvPr id="3" name="Subtitle 2"/>
          <p:cNvSpPr>
            <a:spLocks noGrp="1"/>
          </p:cNvSpPr>
          <p:nvPr>
            <p:ph type="subTitle" idx="1"/>
          </p:nvPr>
        </p:nvSpPr>
        <p:spPr/>
        <p:txBody>
          <a:bodyPr/>
          <a:lstStyle/>
          <a:p>
            <a:r>
              <a:rPr lang="en-US" dirty="0" smtClean="0">
                <a:latin typeface="Helvetica" charset="0"/>
                <a:ea typeface="Helvetica" charset="0"/>
                <a:cs typeface="Helvetica" charset="0"/>
              </a:rPr>
              <a:t>Anthony Terminelli</a:t>
            </a:r>
            <a:endParaRPr lang="en-US" dirty="0">
              <a:latin typeface="Helvetica" charset="0"/>
              <a:ea typeface="Helvetica" charset="0"/>
              <a:cs typeface="Helvetica" charset="0"/>
            </a:endParaRPr>
          </a:p>
        </p:txBody>
      </p:sp>
      <p:sp>
        <p:nvSpPr>
          <p:cNvPr id="4" name="Bevel 3">
            <a:hlinkClick r:id="rId3" action="ppaction://hlinksldjump"/>
          </p:cNvPr>
          <p:cNvSpPr/>
          <p:nvPr/>
        </p:nvSpPr>
        <p:spPr>
          <a:xfrm>
            <a:off x="810001" y="101600"/>
            <a:ext cx="1524000" cy="4826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Helvetica" charset="0"/>
                <a:ea typeface="Helvetica" charset="0"/>
                <a:cs typeface="Helvetica" charset="0"/>
              </a:rPr>
              <a:t>Credits</a:t>
            </a:r>
            <a:endParaRPr lang="en-US" dirty="0">
              <a:solidFill>
                <a:schemeClr val="bg1"/>
              </a:solidFill>
              <a:latin typeface="Helvetica" charset="0"/>
              <a:ea typeface="Helvetica" charset="0"/>
              <a:cs typeface="Helvetica" charset="0"/>
            </a:endParaRPr>
          </a:p>
        </p:txBody>
      </p:sp>
      <p:sp>
        <p:nvSpPr>
          <p:cNvPr id="5" name="Bevel 4">
            <a:hlinkClick r:id="rId4" action="ppaction://hlinksldjump"/>
          </p:cNvPr>
          <p:cNvSpPr/>
          <p:nvPr/>
        </p:nvSpPr>
        <p:spPr>
          <a:xfrm>
            <a:off x="3788488" y="101600"/>
            <a:ext cx="1524000" cy="4826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solidFill>
                  <a:schemeClr val="bg1"/>
                </a:solidFill>
                <a:latin typeface="Helvetica" charset="0"/>
                <a:ea typeface="Helvetica" charset="0"/>
                <a:cs typeface="Helvetica" charset="0"/>
              </a:rPr>
              <a:t>Hardware</a:t>
            </a:r>
            <a:endParaRPr lang="en-US" dirty="0">
              <a:solidFill>
                <a:schemeClr val="bg1"/>
              </a:solidFill>
              <a:latin typeface="Helvetica" charset="0"/>
              <a:ea typeface="Helvetica" charset="0"/>
              <a:cs typeface="Helvetica" charset="0"/>
            </a:endParaRPr>
          </a:p>
        </p:txBody>
      </p:sp>
      <p:sp>
        <p:nvSpPr>
          <p:cNvPr id="6" name="Bevel 5">
            <a:hlinkClick r:id="rId5" action="ppaction://hlinksldjump"/>
          </p:cNvPr>
          <p:cNvSpPr/>
          <p:nvPr/>
        </p:nvSpPr>
        <p:spPr>
          <a:xfrm>
            <a:off x="6766975" y="101600"/>
            <a:ext cx="1524000" cy="4826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solidFill>
                  <a:schemeClr val="bg1"/>
                </a:solidFill>
                <a:latin typeface="Helvetica" charset="0"/>
                <a:ea typeface="Helvetica" charset="0"/>
                <a:cs typeface="Helvetica" charset="0"/>
              </a:rPr>
              <a:t>Software</a:t>
            </a:r>
            <a:endParaRPr lang="en-US" dirty="0">
              <a:solidFill>
                <a:schemeClr val="bg1"/>
              </a:solidFill>
              <a:latin typeface="Helvetica" charset="0"/>
              <a:ea typeface="Helvetica" charset="0"/>
              <a:cs typeface="Helvetica" charset="0"/>
            </a:endParaRPr>
          </a:p>
        </p:txBody>
      </p:sp>
      <p:sp>
        <p:nvSpPr>
          <p:cNvPr id="7" name="Bevel 6">
            <a:hlinkClick r:id="" action="ppaction://hlinkshowjump?jump=nextslide"/>
          </p:cNvPr>
          <p:cNvSpPr/>
          <p:nvPr/>
        </p:nvSpPr>
        <p:spPr>
          <a:xfrm>
            <a:off x="9858001" y="101600"/>
            <a:ext cx="1524000" cy="4826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solidFill>
                  <a:schemeClr val="bg1"/>
                </a:solidFill>
                <a:latin typeface="Helvetica" charset="0"/>
                <a:ea typeface="Helvetica" charset="0"/>
                <a:cs typeface="Helvetica" charset="0"/>
              </a:rPr>
              <a:t>Intro</a:t>
            </a:r>
            <a:endParaRPr lang="en-US" dirty="0">
              <a:solidFill>
                <a:schemeClr val="bg1"/>
              </a:solidFill>
              <a:latin typeface="Helvetica" charset="0"/>
              <a:ea typeface="Helvetica" charset="0"/>
              <a:cs typeface="Helvetica" charset="0"/>
            </a:endParaRPr>
          </a:p>
        </p:txBody>
      </p:sp>
    </p:spTree>
    <p:extLst>
      <p:ext uri="{BB962C8B-B14F-4D97-AF65-F5344CB8AC3E}">
        <p14:creationId xmlns:p14="http://schemas.microsoft.com/office/powerpoint/2010/main" val="163389331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Helvetica" charset="0"/>
                <a:ea typeface="Helvetica" charset="0"/>
                <a:cs typeface="Helvetica" charset="0"/>
              </a:rPr>
              <a:t>Animation</a:t>
            </a:r>
            <a:endParaRPr lang="en-US" dirty="0">
              <a:latin typeface="Helvetica" charset="0"/>
              <a:ea typeface="Helvetica" charset="0"/>
              <a:cs typeface="Helvetica" charset="0"/>
            </a:endParaRPr>
          </a:p>
        </p:txBody>
      </p:sp>
      <p:sp>
        <p:nvSpPr>
          <p:cNvPr id="5" name="Content Placeholder 4"/>
          <p:cNvSpPr>
            <a:spLocks noGrp="1"/>
          </p:cNvSpPr>
          <p:nvPr>
            <p:ph idx="1"/>
          </p:nvPr>
        </p:nvSpPr>
        <p:spPr/>
        <p:txBody>
          <a:bodyPr/>
          <a:lstStyle/>
          <a:p>
            <a:r>
              <a:rPr lang="en-US" dirty="0" smtClean="0"/>
              <a:t>Hi!...and bye!</a:t>
            </a:r>
            <a:endParaRPr lang="en-US" dirty="0"/>
          </a:p>
        </p:txBody>
      </p:sp>
      <p:sp>
        <p:nvSpPr>
          <p:cNvPr id="6" name="Bevel 5">
            <a:hlinkClick r:id="rId3" action="ppaction://hlinksldjump"/>
          </p:cNvPr>
          <p:cNvSpPr/>
          <p:nvPr/>
        </p:nvSpPr>
        <p:spPr>
          <a:xfrm>
            <a:off x="5333999" y="101600"/>
            <a:ext cx="1524000" cy="4826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Helvetica" charset="0"/>
                <a:ea typeface="Helvetica" charset="0"/>
                <a:cs typeface="Helvetica" charset="0"/>
              </a:rPr>
              <a:t>Home</a:t>
            </a:r>
            <a:endParaRPr lang="en-US" dirty="0">
              <a:solidFill>
                <a:schemeClr val="bg1"/>
              </a:solidFill>
              <a:latin typeface="Helvetica" charset="0"/>
              <a:ea typeface="Helvetica" charset="0"/>
              <a:cs typeface="Helvetica" charset="0"/>
            </a:endParaRPr>
          </a:p>
        </p:txBody>
      </p:sp>
      <p:sp>
        <p:nvSpPr>
          <p:cNvPr id="7" name="Bevel 6">
            <a:hlinkClick r:id="" action="ppaction://hlinkshowjump?jump=nextslide"/>
          </p:cNvPr>
          <p:cNvSpPr/>
          <p:nvPr/>
        </p:nvSpPr>
        <p:spPr>
          <a:xfrm>
            <a:off x="9849286" y="101600"/>
            <a:ext cx="1524000" cy="4826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Helvetica" charset="0"/>
                <a:ea typeface="Helvetica" charset="0"/>
                <a:cs typeface="Helvetica" charset="0"/>
              </a:rPr>
              <a:t>Next</a:t>
            </a:r>
            <a:endParaRPr lang="en-US" dirty="0">
              <a:solidFill>
                <a:schemeClr val="bg1"/>
              </a:solidFill>
              <a:latin typeface="Helvetica" charset="0"/>
              <a:ea typeface="Helvetica" charset="0"/>
              <a:cs typeface="Helvetica" charset="0"/>
            </a:endParaRPr>
          </a:p>
        </p:txBody>
      </p:sp>
      <p:sp>
        <p:nvSpPr>
          <p:cNvPr id="8" name="Bevel 7">
            <a:hlinkClick r:id="" action="ppaction://hlinkshowjump?jump=previousslide"/>
          </p:cNvPr>
          <p:cNvSpPr/>
          <p:nvPr/>
        </p:nvSpPr>
        <p:spPr>
          <a:xfrm>
            <a:off x="962400" y="101600"/>
            <a:ext cx="1524000" cy="4826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Helvetica" charset="0"/>
                <a:ea typeface="Helvetica" charset="0"/>
                <a:cs typeface="Helvetica" charset="0"/>
              </a:rPr>
              <a:t>Previous</a:t>
            </a:r>
            <a:endParaRPr lang="en-US" dirty="0">
              <a:solidFill>
                <a:schemeClr val="bg1"/>
              </a:solidFill>
              <a:latin typeface="Helvetica" charset="0"/>
              <a:ea typeface="Helvetica" charset="0"/>
              <a:cs typeface="Helvetica" charset="0"/>
            </a:endParaRPr>
          </a:p>
        </p:txBody>
      </p:sp>
    </p:spTree>
    <p:extLst>
      <p:ext uri="{BB962C8B-B14F-4D97-AF65-F5344CB8AC3E}">
        <p14:creationId xmlns:p14="http://schemas.microsoft.com/office/powerpoint/2010/main" val="7723843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20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5">
                                            <p:txEl>
                                              <p:pRg st="0" end="0"/>
                                            </p:txEl>
                                          </p:spTgt>
                                        </p:tgtEl>
                                        <p:attrNameLst>
                                          <p:attrName>ppt_y</p:attrName>
                                        </p:attrNameLst>
                                      </p:cBhvr>
                                      <p:tavLst>
                                        <p:tav tm="0">
                                          <p:val>
                                            <p:strVal val="1+#ppt_h/2"/>
                                          </p:val>
                                        </p:tav>
                                        <p:tav tm="100000">
                                          <p:val>
                                            <p:strVal val="#ppt_y"/>
                                          </p:val>
                                        </p:tav>
                                      </p:tavLst>
                                    </p:anim>
                                  </p:childTnLst>
                                </p:cTn>
                              </p:par>
                              <p:par>
                                <p:cTn id="9" presetID="2" presetClass="exit" presetSubtype="4" fill="hold" grpId="1" nodeType="withEffect">
                                  <p:stCondLst>
                                    <p:cond delay="0"/>
                                  </p:stCondLst>
                                  <p:childTnLst>
                                    <p:anim calcmode="lin" valueType="num">
                                      <p:cBhvr additive="base">
                                        <p:cTn id="10" dur="2000"/>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1" dur="2000"/>
                                        <p:tgtEl>
                                          <p:spTgt spid="5">
                                            <p:txEl>
                                              <p:pRg st="0" end="0"/>
                                            </p:txEl>
                                          </p:spTgt>
                                        </p:tgtEl>
                                        <p:attrNameLst>
                                          <p:attrName>ppt_y</p:attrName>
                                        </p:attrNameLst>
                                      </p:cBhvr>
                                      <p:tavLst>
                                        <p:tav tm="0">
                                          <p:val>
                                            <p:strVal val="ppt_y"/>
                                          </p:val>
                                        </p:tav>
                                        <p:tav tm="100000">
                                          <p:val>
                                            <p:strVal val="1+ppt_h/2"/>
                                          </p:val>
                                        </p:tav>
                                      </p:tavLst>
                                    </p:anim>
                                    <p:set>
                                      <p:cBhvr>
                                        <p:cTn id="12" dur="1" fill="hold">
                                          <p:stCondLst>
                                            <p:cond delay="1999"/>
                                          </p:stCondLst>
                                        </p:cTn>
                                        <p:tgtEl>
                                          <p:spTgt spid="5">
                                            <p:txEl>
                                              <p:pRg st="0" end="0"/>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5" grpI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Helvetica" charset="0"/>
                <a:ea typeface="Helvetica" charset="0"/>
                <a:cs typeface="Helvetica" charset="0"/>
              </a:rPr>
              <a:t>Video</a:t>
            </a:r>
            <a:endParaRPr lang="en-US" dirty="0">
              <a:latin typeface="Helvetica" charset="0"/>
              <a:ea typeface="Helvetica" charset="0"/>
              <a:cs typeface="Helvetica" charset="0"/>
            </a:endParaRPr>
          </a:p>
        </p:txBody>
      </p:sp>
      <p:sp>
        <p:nvSpPr>
          <p:cNvPr id="3" name="Content Placeholder 2"/>
          <p:cNvSpPr>
            <a:spLocks noGrp="1"/>
          </p:cNvSpPr>
          <p:nvPr>
            <p:ph idx="1"/>
          </p:nvPr>
        </p:nvSpPr>
        <p:spPr/>
        <p:txBody>
          <a:bodyPr/>
          <a:lstStyle/>
          <a:p>
            <a:r>
              <a:rPr lang="en-US" dirty="0" smtClean="0">
                <a:latin typeface="Helvetica" charset="0"/>
                <a:ea typeface="Helvetica" charset="0"/>
                <a:cs typeface="Helvetica" charset="0"/>
              </a:rPr>
              <a:t>Video is a powerful tool. More and more media companies have transitioned from a text based format to a video based format. Similar to photography, video has blown up thanks to the advent of the digital imaging processor. People have even shot movies on iPhones. My Sony A7 shoots video at 1080p 60FPS. My iPhone shoots video at 4k 60FPS. Video can be used in professional format, or just people having fun. Take, for example, the first YouTube video</a:t>
            </a:r>
            <a:r>
              <a:rPr lang="mr-IN" dirty="0" smtClean="0">
                <a:latin typeface="Helvetica" charset="0"/>
                <a:ea typeface="Helvetica" charset="0"/>
                <a:cs typeface="Helvetica" charset="0"/>
              </a:rPr>
              <a:t>…</a:t>
            </a:r>
            <a:endParaRPr lang="en-US" dirty="0">
              <a:latin typeface="Helvetica" charset="0"/>
              <a:ea typeface="Helvetica" charset="0"/>
              <a:cs typeface="Helvetica" charset="0"/>
            </a:endParaRPr>
          </a:p>
        </p:txBody>
      </p:sp>
      <p:sp>
        <p:nvSpPr>
          <p:cNvPr id="4" name="Bevel 3">
            <a:hlinkClick r:id="rId3" action="ppaction://hlinksldjump"/>
          </p:cNvPr>
          <p:cNvSpPr/>
          <p:nvPr/>
        </p:nvSpPr>
        <p:spPr>
          <a:xfrm>
            <a:off x="5333999" y="101600"/>
            <a:ext cx="1524000" cy="4826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Helvetica" charset="0"/>
                <a:ea typeface="Helvetica" charset="0"/>
                <a:cs typeface="Helvetica" charset="0"/>
              </a:rPr>
              <a:t>Home</a:t>
            </a:r>
            <a:endParaRPr lang="en-US" dirty="0">
              <a:solidFill>
                <a:schemeClr val="bg1"/>
              </a:solidFill>
              <a:latin typeface="Helvetica" charset="0"/>
              <a:ea typeface="Helvetica" charset="0"/>
              <a:cs typeface="Helvetica" charset="0"/>
            </a:endParaRPr>
          </a:p>
        </p:txBody>
      </p:sp>
      <p:sp>
        <p:nvSpPr>
          <p:cNvPr id="5" name="Bevel 4">
            <a:hlinkClick r:id="" action="ppaction://hlinkshowjump?jump=nextslide"/>
          </p:cNvPr>
          <p:cNvSpPr/>
          <p:nvPr/>
        </p:nvSpPr>
        <p:spPr>
          <a:xfrm>
            <a:off x="9805798" y="101600"/>
            <a:ext cx="1524000" cy="4826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Helvetica" charset="0"/>
                <a:ea typeface="Helvetica" charset="0"/>
                <a:cs typeface="Helvetica" charset="0"/>
              </a:rPr>
              <a:t>Next</a:t>
            </a:r>
            <a:endParaRPr lang="en-US" dirty="0">
              <a:solidFill>
                <a:schemeClr val="bg1"/>
              </a:solidFill>
              <a:latin typeface="Helvetica" charset="0"/>
              <a:ea typeface="Helvetica" charset="0"/>
              <a:cs typeface="Helvetica" charset="0"/>
            </a:endParaRPr>
          </a:p>
        </p:txBody>
      </p:sp>
      <p:sp>
        <p:nvSpPr>
          <p:cNvPr id="6" name="Bevel 5">
            <a:hlinkClick r:id="" action="ppaction://hlinkshowjump?jump=previousslide"/>
          </p:cNvPr>
          <p:cNvSpPr/>
          <p:nvPr/>
        </p:nvSpPr>
        <p:spPr>
          <a:xfrm>
            <a:off x="862200" y="101600"/>
            <a:ext cx="1524000" cy="4826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Helvetica" charset="0"/>
                <a:ea typeface="Helvetica" charset="0"/>
                <a:cs typeface="Helvetica" charset="0"/>
              </a:rPr>
              <a:t>Previous</a:t>
            </a:r>
            <a:endParaRPr lang="en-US" dirty="0">
              <a:solidFill>
                <a:schemeClr val="bg1"/>
              </a:solidFill>
              <a:latin typeface="Helvetica" charset="0"/>
              <a:ea typeface="Helvetica" charset="0"/>
              <a:cs typeface="Helvetica" charset="0"/>
            </a:endParaRPr>
          </a:p>
        </p:txBody>
      </p:sp>
    </p:spTree>
    <p:extLst>
      <p:ext uri="{BB962C8B-B14F-4D97-AF65-F5344CB8AC3E}">
        <p14:creationId xmlns:p14="http://schemas.microsoft.com/office/powerpoint/2010/main" val="168780896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latin typeface="Helvetica" charset="0"/>
                <a:ea typeface="Helvetica" charset="0"/>
                <a:cs typeface="Helvetica" charset="0"/>
              </a:rPr>
              <a:t>Video</a:t>
            </a:r>
            <a:endParaRPr lang="en-US" dirty="0">
              <a:latin typeface="Helvetica" charset="0"/>
              <a:ea typeface="Helvetica" charset="0"/>
              <a:cs typeface="Helvetica" charset="0"/>
            </a:endParaRPr>
          </a:p>
        </p:txBody>
      </p:sp>
      <p:sp>
        <p:nvSpPr>
          <p:cNvPr id="6" name="Content Placeholder 5"/>
          <p:cNvSpPr>
            <a:spLocks noGrp="1"/>
          </p:cNvSpPr>
          <p:nvPr>
            <p:ph idx="1"/>
          </p:nvPr>
        </p:nvSpPr>
        <p:spPr/>
        <p:txBody>
          <a:bodyPr/>
          <a:lstStyle/>
          <a:p>
            <a:r>
              <a:rPr lang="en-US" dirty="0">
                <a:latin typeface="Helvetica" charset="0"/>
                <a:ea typeface="Helvetica" charset="0"/>
                <a:cs typeface="Helvetica" charset="0"/>
                <a:hlinkClick r:id="rId3"/>
              </a:rPr>
              <a:t>https://</a:t>
            </a:r>
            <a:r>
              <a:rPr lang="en-US" dirty="0" smtClean="0">
                <a:latin typeface="Helvetica" charset="0"/>
                <a:ea typeface="Helvetica" charset="0"/>
                <a:cs typeface="Helvetica" charset="0"/>
                <a:hlinkClick r:id="rId3"/>
              </a:rPr>
              <a:t>www.youtube.com/watch?v=jNQXAC9IVRw</a:t>
            </a:r>
            <a:endParaRPr lang="en-US" dirty="0" smtClean="0">
              <a:latin typeface="Helvetica" charset="0"/>
              <a:ea typeface="Helvetica" charset="0"/>
              <a:cs typeface="Helvetica" charset="0"/>
            </a:endParaRPr>
          </a:p>
          <a:p>
            <a:endParaRPr lang="en-US" dirty="0">
              <a:latin typeface="Helvetica" charset="0"/>
              <a:ea typeface="Helvetica" charset="0"/>
              <a:cs typeface="Helvetica" charset="0"/>
            </a:endParaRPr>
          </a:p>
          <a:p>
            <a:r>
              <a:rPr lang="en-US" sz="1100" dirty="0" smtClean="0">
                <a:latin typeface="Helvetica" charset="0"/>
                <a:ea typeface="Helvetica" charset="0"/>
                <a:cs typeface="Helvetica" charset="0"/>
              </a:rPr>
              <a:t>(unfortunately, PowerPoint for Mac doesn’t support embedding without an external application)</a:t>
            </a:r>
            <a:endParaRPr lang="en-US" sz="1100" dirty="0">
              <a:latin typeface="Helvetica" charset="0"/>
              <a:ea typeface="Helvetica" charset="0"/>
              <a:cs typeface="Helvetica" charset="0"/>
            </a:endParaRPr>
          </a:p>
        </p:txBody>
      </p:sp>
      <p:sp>
        <p:nvSpPr>
          <p:cNvPr id="7" name="Bevel 6">
            <a:hlinkClick r:id="rId4" action="ppaction://hlinksldjump"/>
          </p:cNvPr>
          <p:cNvSpPr/>
          <p:nvPr/>
        </p:nvSpPr>
        <p:spPr>
          <a:xfrm>
            <a:off x="5333999" y="101600"/>
            <a:ext cx="1524000" cy="4826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Helvetica" charset="0"/>
                <a:ea typeface="Helvetica" charset="0"/>
                <a:cs typeface="Helvetica" charset="0"/>
              </a:rPr>
              <a:t>Home</a:t>
            </a:r>
            <a:endParaRPr lang="en-US" dirty="0">
              <a:solidFill>
                <a:schemeClr val="bg1"/>
              </a:solidFill>
              <a:latin typeface="Helvetica" charset="0"/>
              <a:ea typeface="Helvetica" charset="0"/>
              <a:cs typeface="Helvetica" charset="0"/>
            </a:endParaRPr>
          </a:p>
        </p:txBody>
      </p:sp>
      <p:sp>
        <p:nvSpPr>
          <p:cNvPr id="8" name="Bevel 7">
            <a:hlinkClick r:id="" action="ppaction://hlinkshowjump?jump=nextslide"/>
          </p:cNvPr>
          <p:cNvSpPr/>
          <p:nvPr/>
        </p:nvSpPr>
        <p:spPr>
          <a:xfrm>
            <a:off x="9705598" y="101600"/>
            <a:ext cx="1524000" cy="4826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Helvetica" charset="0"/>
                <a:ea typeface="Helvetica" charset="0"/>
                <a:cs typeface="Helvetica" charset="0"/>
              </a:rPr>
              <a:t>Next</a:t>
            </a:r>
            <a:endParaRPr lang="en-US" dirty="0">
              <a:solidFill>
                <a:schemeClr val="bg1"/>
              </a:solidFill>
              <a:latin typeface="Helvetica" charset="0"/>
              <a:ea typeface="Helvetica" charset="0"/>
              <a:cs typeface="Helvetica" charset="0"/>
            </a:endParaRPr>
          </a:p>
        </p:txBody>
      </p:sp>
      <p:sp>
        <p:nvSpPr>
          <p:cNvPr id="9" name="Bevel 8">
            <a:hlinkClick r:id="" action="ppaction://hlinkshowjump?jump=previousslide"/>
          </p:cNvPr>
          <p:cNvSpPr/>
          <p:nvPr/>
        </p:nvSpPr>
        <p:spPr>
          <a:xfrm>
            <a:off x="962400" y="101600"/>
            <a:ext cx="1524000" cy="4826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Helvetica" charset="0"/>
                <a:ea typeface="Helvetica" charset="0"/>
                <a:cs typeface="Helvetica" charset="0"/>
              </a:rPr>
              <a:t>Previous</a:t>
            </a:r>
            <a:endParaRPr lang="en-US" dirty="0">
              <a:solidFill>
                <a:schemeClr val="bg1"/>
              </a:solidFill>
              <a:latin typeface="Helvetica" charset="0"/>
              <a:ea typeface="Helvetica" charset="0"/>
              <a:cs typeface="Helvetica" charset="0"/>
            </a:endParaRPr>
          </a:p>
        </p:txBody>
      </p:sp>
    </p:spTree>
    <p:extLst>
      <p:ext uri="{BB962C8B-B14F-4D97-AF65-F5344CB8AC3E}">
        <p14:creationId xmlns:p14="http://schemas.microsoft.com/office/powerpoint/2010/main" val="91590166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Helvetica" charset="0"/>
                <a:ea typeface="Helvetica" charset="0"/>
                <a:cs typeface="Helvetica" charset="0"/>
              </a:rPr>
              <a:t>Audio</a:t>
            </a:r>
            <a:endParaRPr lang="en-US" dirty="0">
              <a:latin typeface="Helvetica" charset="0"/>
              <a:ea typeface="Helvetica" charset="0"/>
              <a:cs typeface="Helvetica" charset="0"/>
            </a:endParaRPr>
          </a:p>
        </p:txBody>
      </p:sp>
      <p:sp>
        <p:nvSpPr>
          <p:cNvPr id="3" name="Content Placeholder 2"/>
          <p:cNvSpPr>
            <a:spLocks noGrp="1"/>
          </p:cNvSpPr>
          <p:nvPr>
            <p:ph idx="1"/>
          </p:nvPr>
        </p:nvSpPr>
        <p:spPr/>
        <p:txBody>
          <a:bodyPr/>
          <a:lstStyle/>
          <a:p>
            <a:r>
              <a:rPr lang="en-US" dirty="0" smtClean="0">
                <a:latin typeface="Helvetica" charset="0"/>
                <a:ea typeface="Helvetica" charset="0"/>
                <a:cs typeface="Helvetica" charset="0"/>
              </a:rPr>
              <a:t>Audio is a crucial part of multimedia because it’s the only sense aside from sight that is addressed in multimedia. Music, sound effects, voiceovers, and any other sounds you can think of are addressed in audio. Again, this is another part of multimedia where digitization has helped massively. If you have a computer, you can make music. If you have a microphone, you can record sound effects and voiceovers. As an example of audio, here’s one of the most recognizable bits of audio.</a:t>
            </a:r>
            <a:endParaRPr lang="en-US" dirty="0">
              <a:latin typeface="Helvetica" charset="0"/>
              <a:ea typeface="Helvetica" charset="0"/>
              <a:cs typeface="Helvetica" charset="0"/>
            </a:endParaRPr>
          </a:p>
        </p:txBody>
      </p:sp>
      <p:sp>
        <p:nvSpPr>
          <p:cNvPr id="4" name="Bevel 3"/>
          <p:cNvSpPr/>
          <p:nvPr/>
        </p:nvSpPr>
        <p:spPr>
          <a:xfrm>
            <a:off x="5333999" y="101600"/>
            <a:ext cx="1524000" cy="4826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Helvetica" charset="0"/>
                <a:ea typeface="Helvetica" charset="0"/>
                <a:cs typeface="Helvetica" charset="0"/>
              </a:rPr>
              <a:t>Home</a:t>
            </a:r>
            <a:endParaRPr lang="en-US" dirty="0">
              <a:solidFill>
                <a:schemeClr val="bg1"/>
              </a:solidFill>
              <a:latin typeface="Helvetica" charset="0"/>
              <a:ea typeface="Helvetica" charset="0"/>
              <a:cs typeface="Helvetica" charset="0"/>
            </a:endParaRPr>
          </a:p>
        </p:txBody>
      </p:sp>
      <p:sp>
        <p:nvSpPr>
          <p:cNvPr id="5" name="Bevel 4"/>
          <p:cNvSpPr/>
          <p:nvPr/>
        </p:nvSpPr>
        <p:spPr>
          <a:xfrm>
            <a:off x="9705598" y="101600"/>
            <a:ext cx="1524000" cy="4826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Helvetica" charset="0"/>
                <a:ea typeface="Helvetica" charset="0"/>
                <a:cs typeface="Helvetica" charset="0"/>
              </a:rPr>
              <a:t>Next</a:t>
            </a:r>
            <a:endParaRPr lang="en-US" dirty="0">
              <a:solidFill>
                <a:schemeClr val="bg1"/>
              </a:solidFill>
              <a:latin typeface="Helvetica" charset="0"/>
              <a:ea typeface="Helvetica" charset="0"/>
              <a:cs typeface="Helvetica" charset="0"/>
            </a:endParaRPr>
          </a:p>
        </p:txBody>
      </p:sp>
      <p:sp>
        <p:nvSpPr>
          <p:cNvPr id="6" name="Bevel 5"/>
          <p:cNvSpPr/>
          <p:nvPr/>
        </p:nvSpPr>
        <p:spPr>
          <a:xfrm>
            <a:off x="962400" y="101600"/>
            <a:ext cx="1524000" cy="4826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Helvetica" charset="0"/>
                <a:ea typeface="Helvetica" charset="0"/>
                <a:cs typeface="Helvetica" charset="0"/>
              </a:rPr>
              <a:t>Previous</a:t>
            </a:r>
            <a:endParaRPr lang="en-US" dirty="0">
              <a:solidFill>
                <a:schemeClr val="bg1"/>
              </a:solidFill>
              <a:latin typeface="Helvetica" charset="0"/>
              <a:ea typeface="Helvetica" charset="0"/>
              <a:cs typeface="Helvetica" charset="0"/>
            </a:endParaRPr>
          </a:p>
        </p:txBody>
      </p:sp>
    </p:spTree>
    <p:extLst>
      <p:ext uri="{BB962C8B-B14F-4D97-AF65-F5344CB8AC3E}">
        <p14:creationId xmlns:p14="http://schemas.microsoft.com/office/powerpoint/2010/main" val="8101593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Helvetica" charset="0"/>
                <a:ea typeface="Helvetica" charset="0"/>
                <a:cs typeface="Helvetica" charset="0"/>
              </a:rPr>
              <a:t>Audio</a:t>
            </a:r>
            <a:endParaRPr lang="en-US" dirty="0">
              <a:latin typeface="Helvetica" charset="0"/>
              <a:ea typeface="Helvetica" charset="0"/>
              <a:cs typeface="Helvetica" charset="0"/>
            </a:endParaRPr>
          </a:p>
        </p:txBody>
      </p:sp>
      <p:pic>
        <p:nvPicPr>
          <p:cNvPr id="4" name="Startup1">
            <a:hlinkClick r:id="" action="ppaction://media"/>
          </p:cNvPr>
          <p:cNvPicPr>
            <a:picLocks noGrp="1" noChangeAspect="1"/>
          </p:cNvPicPr>
          <p:nvPr>
            <p:ph idx="1"/>
            <a:audioFile r:link="rId2"/>
            <p:extLst>
              <p:ext uri="{DAA4B4D4-6D71-4841-9C94-3DE7FCFB9230}">
                <p14:media xmlns:p14="http://schemas.microsoft.com/office/powerpoint/2010/main" r:embed="rId1"/>
              </p:ext>
            </p:extLst>
          </p:nvPr>
        </p:nvPicPr>
        <p:blipFill>
          <a:blip r:embed="rId4"/>
          <a:stretch>
            <a:fillRect/>
          </a:stretch>
        </p:blipFill>
        <p:spPr>
          <a:xfrm>
            <a:off x="5689600" y="3633788"/>
            <a:ext cx="812800" cy="812800"/>
          </a:xfrm>
        </p:spPr>
      </p:pic>
      <p:sp>
        <p:nvSpPr>
          <p:cNvPr id="5" name="Bevel 4">
            <a:hlinkClick r:id="rId5" action="ppaction://hlinksldjump"/>
          </p:cNvPr>
          <p:cNvSpPr/>
          <p:nvPr/>
        </p:nvSpPr>
        <p:spPr>
          <a:xfrm>
            <a:off x="5333999" y="101600"/>
            <a:ext cx="1524000" cy="4826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Helvetica" charset="0"/>
                <a:ea typeface="Helvetica" charset="0"/>
                <a:cs typeface="Helvetica" charset="0"/>
              </a:rPr>
              <a:t>Home</a:t>
            </a:r>
            <a:endParaRPr lang="en-US" dirty="0">
              <a:solidFill>
                <a:schemeClr val="bg1"/>
              </a:solidFill>
              <a:latin typeface="Helvetica" charset="0"/>
              <a:ea typeface="Helvetica" charset="0"/>
              <a:cs typeface="Helvetica" charset="0"/>
            </a:endParaRPr>
          </a:p>
        </p:txBody>
      </p:sp>
      <p:sp>
        <p:nvSpPr>
          <p:cNvPr id="6" name="Bevel 5">
            <a:hlinkClick r:id="" action="ppaction://hlinkshowjump?jump=nextslide"/>
          </p:cNvPr>
          <p:cNvSpPr/>
          <p:nvPr/>
        </p:nvSpPr>
        <p:spPr>
          <a:xfrm>
            <a:off x="9705598" y="101600"/>
            <a:ext cx="1524000" cy="4826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Helvetica" charset="0"/>
                <a:ea typeface="Helvetica" charset="0"/>
                <a:cs typeface="Helvetica" charset="0"/>
              </a:rPr>
              <a:t>Next</a:t>
            </a:r>
            <a:endParaRPr lang="en-US" dirty="0">
              <a:solidFill>
                <a:schemeClr val="bg1"/>
              </a:solidFill>
              <a:latin typeface="Helvetica" charset="0"/>
              <a:ea typeface="Helvetica" charset="0"/>
              <a:cs typeface="Helvetica" charset="0"/>
            </a:endParaRPr>
          </a:p>
        </p:txBody>
      </p:sp>
      <p:sp>
        <p:nvSpPr>
          <p:cNvPr id="7" name="Bevel 6">
            <a:hlinkClick r:id="" action="ppaction://hlinkshowjump?jump=previousslide"/>
          </p:cNvPr>
          <p:cNvSpPr/>
          <p:nvPr/>
        </p:nvSpPr>
        <p:spPr>
          <a:xfrm>
            <a:off x="962400" y="101600"/>
            <a:ext cx="1524000" cy="4826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Helvetica" charset="0"/>
                <a:ea typeface="Helvetica" charset="0"/>
                <a:cs typeface="Helvetica" charset="0"/>
              </a:rPr>
              <a:t>Previous</a:t>
            </a:r>
            <a:endParaRPr lang="en-US" dirty="0">
              <a:solidFill>
                <a:schemeClr val="bg1"/>
              </a:solidFill>
              <a:latin typeface="Helvetica" charset="0"/>
              <a:ea typeface="Helvetica" charset="0"/>
              <a:cs typeface="Helvetica" charset="0"/>
            </a:endParaRPr>
          </a:p>
        </p:txBody>
      </p:sp>
    </p:spTree>
    <p:extLst>
      <p:ext uri="{BB962C8B-B14F-4D97-AF65-F5344CB8AC3E}">
        <p14:creationId xmlns:p14="http://schemas.microsoft.com/office/powerpoint/2010/main" val="88543260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356"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Helvetica" charset="0"/>
                <a:ea typeface="Helvetica" charset="0"/>
                <a:cs typeface="Helvetica" charset="0"/>
              </a:rPr>
              <a:t>Hardware needed</a:t>
            </a:r>
            <a:endParaRPr lang="en-US" dirty="0">
              <a:latin typeface="Helvetica" charset="0"/>
              <a:ea typeface="Helvetica" charset="0"/>
              <a:cs typeface="Helvetica" charset="0"/>
            </a:endParaRPr>
          </a:p>
        </p:txBody>
      </p:sp>
      <p:sp>
        <p:nvSpPr>
          <p:cNvPr id="3" name="Content Placeholder 2"/>
          <p:cNvSpPr>
            <a:spLocks noGrp="1"/>
          </p:cNvSpPr>
          <p:nvPr>
            <p:ph idx="1"/>
          </p:nvPr>
        </p:nvSpPr>
        <p:spPr/>
        <p:txBody>
          <a:bodyPr/>
          <a:lstStyle/>
          <a:p>
            <a:r>
              <a:rPr lang="en-US" dirty="0" smtClean="0">
                <a:latin typeface="Helvetica" charset="0"/>
                <a:ea typeface="Helvetica" charset="0"/>
                <a:cs typeface="Helvetica" charset="0"/>
              </a:rPr>
              <a:t>Any </a:t>
            </a:r>
            <a:r>
              <a:rPr lang="en-US" dirty="0" err="1" smtClean="0">
                <a:latin typeface="Helvetica" charset="0"/>
                <a:ea typeface="Helvetica" charset="0"/>
                <a:cs typeface="Helvetica" charset="0"/>
              </a:rPr>
              <a:t>compuer</a:t>
            </a:r>
            <a:endParaRPr lang="en-US" dirty="0">
              <a:latin typeface="Helvetica" charset="0"/>
              <a:ea typeface="Helvetica" charset="0"/>
              <a:cs typeface="Helvetica" charset="0"/>
            </a:endParaRPr>
          </a:p>
        </p:txBody>
      </p:sp>
      <p:sp>
        <p:nvSpPr>
          <p:cNvPr id="4" name="Bevel 3">
            <a:hlinkClick r:id="rId2" action="ppaction://hlinksldjump"/>
          </p:cNvPr>
          <p:cNvSpPr/>
          <p:nvPr/>
        </p:nvSpPr>
        <p:spPr>
          <a:xfrm>
            <a:off x="810000" y="101600"/>
            <a:ext cx="1524000" cy="4826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Helvetica" charset="0"/>
                <a:ea typeface="Helvetica" charset="0"/>
                <a:cs typeface="Helvetica" charset="0"/>
              </a:rPr>
              <a:t>Home</a:t>
            </a:r>
            <a:endParaRPr lang="en-US" dirty="0">
              <a:solidFill>
                <a:schemeClr val="bg1"/>
              </a:solidFill>
              <a:latin typeface="Helvetica" charset="0"/>
              <a:ea typeface="Helvetica" charset="0"/>
              <a:cs typeface="Helvetica" charset="0"/>
            </a:endParaRPr>
          </a:p>
        </p:txBody>
      </p:sp>
      <p:sp>
        <p:nvSpPr>
          <p:cNvPr id="6" name="Bevel 5">
            <a:hlinkClick r:id="" action="ppaction://hlinkshowjump?jump=nextslide"/>
          </p:cNvPr>
          <p:cNvSpPr/>
          <p:nvPr/>
        </p:nvSpPr>
        <p:spPr>
          <a:xfrm>
            <a:off x="9849286" y="101600"/>
            <a:ext cx="1524000" cy="4826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Helvetica" charset="0"/>
                <a:ea typeface="Helvetica" charset="0"/>
                <a:cs typeface="Helvetica" charset="0"/>
              </a:rPr>
              <a:t>Next</a:t>
            </a:r>
            <a:endParaRPr lang="en-US" dirty="0">
              <a:solidFill>
                <a:schemeClr val="bg1"/>
              </a:solidFill>
              <a:latin typeface="Helvetica" charset="0"/>
              <a:ea typeface="Helvetica" charset="0"/>
              <a:cs typeface="Helvetica" charset="0"/>
            </a:endParaRPr>
          </a:p>
        </p:txBody>
      </p:sp>
    </p:spTree>
    <p:extLst>
      <p:ext uri="{BB962C8B-B14F-4D97-AF65-F5344CB8AC3E}">
        <p14:creationId xmlns:p14="http://schemas.microsoft.com/office/powerpoint/2010/main" val="160614957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Helvetica" charset="0"/>
                <a:ea typeface="Helvetica" charset="0"/>
                <a:cs typeface="Helvetica" charset="0"/>
              </a:rPr>
              <a:t>Software needed</a:t>
            </a:r>
            <a:endParaRPr lang="en-US" dirty="0">
              <a:latin typeface="Helvetica" charset="0"/>
              <a:ea typeface="Helvetica" charset="0"/>
              <a:cs typeface="Helvetica" charset="0"/>
            </a:endParaRPr>
          </a:p>
        </p:txBody>
      </p:sp>
      <p:sp>
        <p:nvSpPr>
          <p:cNvPr id="3" name="Content Placeholder 2"/>
          <p:cNvSpPr>
            <a:spLocks noGrp="1"/>
          </p:cNvSpPr>
          <p:nvPr>
            <p:ph idx="1"/>
          </p:nvPr>
        </p:nvSpPr>
        <p:spPr/>
        <p:txBody>
          <a:bodyPr/>
          <a:lstStyle/>
          <a:p>
            <a:r>
              <a:rPr lang="en-US" dirty="0" smtClean="0">
                <a:latin typeface="Helvetica" charset="0"/>
                <a:ea typeface="Helvetica" charset="0"/>
                <a:cs typeface="Helvetica" charset="0"/>
              </a:rPr>
              <a:t>Microsoft </a:t>
            </a:r>
            <a:r>
              <a:rPr lang="en-US" dirty="0" err="1" smtClean="0">
                <a:latin typeface="Helvetica" charset="0"/>
                <a:ea typeface="Helvetica" charset="0"/>
                <a:cs typeface="Helvetica" charset="0"/>
              </a:rPr>
              <a:t>Powerpoint</a:t>
            </a:r>
            <a:endParaRPr lang="en-US" dirty="0">
              <a:latin typeface="Helvetica" charset="0"/>
              <a:ea typeface="Helvetica" charset="0"/>
              <a:cs typeface="Helvetica" charset="0"/>
            </a:endParaRPr>
          </a:p>
        </p:txBody>
      </p:sp>
      <p:sp>
        <p:nvSpPr>
          <p:cNvPr id="7" name="Bevel 6">
            <a:hlinkClick r:id="rId2" action="ppaction://hlinksldjump"/>
          </p:cNvPr>
          <p:cNvSpPr/>
          <p:nvPr/>
        </p:nvSpPr>
        <p:spPr>
          <a:xfrm>
            <a:off x="9849286" y="101600"/>
            <a:ext cx="1524000" cy="4826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Helvetica" charset="0"/>
                <a:ea typeface="Helvetica" charset="0"/>
                <a:cs typeface="Helvetica" charset="0"/>
              </a:rPr>
              <a:t>Home</a:t>
            </a:r>
            <a:endParaRPr lang="en-US" dirty="0">
              <a:solidFill>
                <a:schemeClr val="bg1"/>
              </a:solidFill>
              <a:latin typeface="Helvetica" charset="0"/>
              <a:ea typeface="Helvetica" charset="0"/>
              <a:cs typeface="Helvetica" charset="0"/>
            </a:endParaRPr>
          </a:p>
        </p:txBody>
      </p:sp>
      <p:sp>
        <p:nvSpPr>
          <p:cNvPr id="9" name="Bevel 8">
            <a:hlinkClick r:id="" action="ppaction://hlinkshowjump?jump=previousslide"/>
          </p:cNvPr>
          <p:cNvSpPr/>
          <p:nvPr/>
        </p:nvSpPr>
        <p:spPr>
          <a:xfrm>
            <a:off x="862200" y="101600"/>
            <a:ext cx="1524000" cy="4826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Helvetica" charset="0"/>
                <a:ea typeface="Helvetica" charset="0"/>
                <a:cs typeface="Helvetica" charset="0"/>
              </a:rPr>
              <a:t>Previous</a:t>
            </a:r>
            <a:endParaRPr lang="en-US" dirty="0">
              <a:solidFill>
                <a:schemeClr val="bg1"/>
              </a:solidFill>
              <a:latin typeface="Helvetica" charset="0"/>
              <a:ea typeface="Helvetica" charset="0"/>
              <a:cs typeface="Helvetica" charset="0"/>
            </a:endParaRPr>
          </a:p>
        </p:txBody>
      </p:sp>
    </p:spTree>
    <p:extLst>
      <p:ext uri="{BB962C8B-B14F-4D97-AF65-F5344CB8AC3E}">
        <p14:creationId xmlns:p14="http://schemas.microsoft.com/office/powerpoint/2010/main" val="4099506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Helvetica" charset="0"/>
                <a:ea typeface="Helvetica" charset="0"/>
                <a:cs typeface="Helvetica" charset="0"/>
              </a:rPr>
              <a:t>Credits/References</a:t>
            </a:r>
            <a:endParaRPr lang="en-US" dirty="0">
              <a:latin typeface="Helvetica" charset="0"/>
              <a:ea typeface="Helvetica" charset="0"/>
              <a:cs typeface="Helvetica" charset="0"/>
            </a:endParaRPr>
          </a:p>
        </p:txBody>
      </p:sp>
      <p:sp>
        <p:nvSpPr>
          <p:cNvPr id="3" name="Content Placeholder 2"/>
          <p:cNvSpPr>
            <a:spLocks noGrp="1"/>
          </p:cNvSpPr>
          <p:nvPr>
            <p:ph idx="1"/>
          </p:nvPr>
        </p:nvSpPr>
        <p:spPr/>
        <p:txBody>
          <a:bodyPr/>
          <a:lstStyle/>
          <a:p>
            <a:r>
              <a:rPr lang="en-US" dirty="0" smtClean="0">
                <a:latin typeface="Helvetica" charset="0"/>
                <a:ea typeface="Helvetica" charset="0"/>
                <a:cs typeface="Helvetica" charset="0"/>
              </a:rPr>
              <a:t>Adobe (shape </a:t>
            </a:r>
            <a:r>
              <a:rPr lang="en-US" smtClean="0">
                <a:latin typeface="Helvetica" charset="0"/>
                <a:ea typeface="Helvetica" charset="0"/>
                <a:cs typeface="Helvetica" charset="0"/>
              </a:rPr>
              <a:t>from Photoshop)</a:t>
            </a:r>
            <a:endParaRPr lang="en-US" dirty="0" smtClean="0">
              <a:latin typeface="Helvetica" charset="0"/>
              <a:ea typeface="Helvetica" charset="0"/>
              <a:cs typeface="Helvetica" charset="0"/>
            </a:endParaRPr>
          </a:p>
          <a:p>
            <a:r>
              <a:rPr lang="en-US" dirty="0" smtClean="0">
                <a:latin typeface="Helvetica" charset="0"/>
                <a:ea typeface="Helvetica" charset="0"/>
                <a:cs typeface="Helvetica" charset="0"/>
              </a:rPr>
              <a:t>YouTube user “jawed” (YouTube video)</a:t>
            </a:r>
          </a:p>
          <a:p>
            <a:r>
              <a:rPr lang="en-US" dirty="0" smtClean="0">
                <a:latin typeface="Helvetica" charset="0"/>
                <a:ea typeface="Helvetica" charset="0"/>
                <a:cs typeface="Helvetica" charset="0"/>
              </a:rPr>
              <a:t>Apple (startup audio)</a:t>
            </a:r>
          </a:p>
          <a:p>
            <a:r>
              <a:rPr lang="en-US" dirty="0">
                <a:latin typeface="Helvetica" charset="0"/>
                <a:ea typeface="Helvetica" charset="0"/>
                <a:cs typeface="Helvetica" charset="0"/>
                <a:hlinkClick r:id="rId2"/>
              </a:rPr>
              <a:t>https://</a:t>
            </a:r>
            <a:r>
              <a:rPr lang="en-US" dirty="0" smtClean="0">
                <a:latin typeface="Helvetica" charset="0"/>
                <a:ea typeface="Helvetica" charset="0"/>
                <a:cs typeface="Helvetica" charset="0"/>
                <a:hlinkClick r:id="rId2"/>
              </a:rPr>
              <a:t>en.wikipedia.org/wiki/Multimedia</a:t>
            </a:r>
            <a:r>
              <a:rPr lang="en-US" dirty="0" smtClean="0">
                <a:latin typeface="Helvetica" charset="0"/>
                <a:ea typeface="Helvetica" charset="0"/>
                <a:cs typeface="Helvetica" charset="0"/>
              </a:rPr>
              <a:t> (definition of multimedia)</a:t>
            </a:r>
          </a:p>
          <a:p>
            <a:endParaRPr lang="en-US" dirty="0">
              <a:latin typeface="Helvetica" charset="0"/>
              <a:ea typeface="Helvetica" charset="0"/>
              <a:cs typeface="Helvetica" charset="0"/>
            </a:endParaRPr>
          </a:p>
        </p:txBody>
      </p:sp>
      <p:sp>
        <p:nvSpPr>
          <p:cNvPr id="4" name="Bevel 3">
            <a:hlinkClick r:id="" action="ppaction://hlinkshowjump?jump=firstslide"/>
          </p:cNvPr>
          <p:cNvSpPr/>
          <p:nvPr/>
        </p:nvSpPr>
        <p:spPr>
          <a:xfrm>
            <a:off x="5333999" y="205888"/>
            <a:ext cx="1524000" cy="4826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Helvetica" charset="0"/>
                <a:ea typeface="Helvetica" charset="0"/>
                <a:cs typeface="Helvetica" charset="0"/>
              </a:rPr>
              <a:t>Home</a:t>
            </a:r>
            <a:endParaRPr lang="en-US" dirty="0">
              <a:solidFill>
                <a:schemeClr val="bg1"/>
              </a:solidFill>
              <a:latin typeface="Helvetica" charset="0"/>
              <a:ea typeface="Helvetica" charset="0"/>
              <a:cs typeface="Helvetica" charset="0"/>
            </a:endParaRPr>
          </a:p>
        </p:txBody>
      </p:sp>
    </p:spTree>
    <p:extLst>
      <p:ext uri="{BB962C8B-B14F-4D97-AF65-F5344CB8AC3E}">
        <p14:creationId xmlns:p14="http://schemas.microsoft.com/office/powerpoint/2010/main" val="560181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Helvetica" charset="0"/>
                <a:ea typeface="Helvetica" charset="0"/>
                <a:cs typeface="Helvetica" charset="0"/>
              </a:rPr>
              <a:t>What is multimedia?</a:t>
            </a:r>
            <a:endParaRPr lang="en-US" dirty="0">
              <a:latin typeface="Helvetica" charset="0"/>
              <a:ea typeface="Helvetica" charset="0"/>
              <a:cs typeface="Helvetica" charset="0"/>
            </a:endParaRPr>
          </a:p>
        </p:txBody>
      </p:sp>
      <p:sp>
        <p:nvSpPr>
          <p:cNvPr id="3" name="Content Placeholder 2"/>
          <p:cNvSpPr>
            <a:spLocks noGrp="1"/>
          </p:cNvSpPr>
          <p:nvPr>
            <p:ph idx="1"/>
          </p:nvPr>
        </p:nvSpPr>
        <p:spPr/>
        <p:txBody>
          <a:bodyPr/>
          <a:lstStyle/>
          <a:p>
            <a:r>
              <a:rPr lang="en-US" dirty="0" smtClean="0">
                <a:latin typeface="Helvetica" charset="0"/>
                <a:ea typeface="Helvetica" charset="0"/>
                <a:cs typeface="Helvetica" charset="0"/>
              </a:rPr>
              <a:t>Multimedia can be defined as the combination of the five different forms of media; text, audio, images, animation, and video (Wikipedia). In the modern world, multimedia is something that we interact with on a daily basis. On Twitter, for example, there is the possibility of including one of the five forms of multimedia in a tweet. Users can tweet out text, audio, a picture, an animated GIF, or a video. Many other social media apps are similar in that way. Multimedia isn’t just limited to social media. A website where you get your news is multimedia. A website where you shop for cars is multimedia. Multimedia truly is everywhere.</a:t>
            </a:r>
            <a:endParaRPr lang="en-US" dirty="0">
              <a:latin typeface="Helvetica" charset="0"/>
              <a:ea typeface="Helvetica" charset="0"/>
              <a:cs typeface="Helvetica" charset="0"/>
            </a:endParaRPr>
          </a:p>
        </p:txBody>
      </p:sp>
      <p:sp>
        <p:nvSpPr>
          <p:cNvPr id="4" name="Bevel 3">
            <a:hlinkClick r:id="" action="ppaction://hlinkshowjump?jump=nextslide"/>
          </p:cNvPr>
          <p:cNvSpPr/>
          <p:nvPr/>
        </p:nvSpPr>
        <p:spPr>
          <a:xfrm>
            <a:off x="9858001" y="101600"/>
            <a:ext cx="1524000" cy="4826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Helvetica" charset="0"/>
                <a:ea typeface="Helvetica" charset="0"/>
                <a:cs typeface="Helvetica" charset="0"/>
              </a:rPr>
              <a:t>Next</a:t>
            </a:r>
            <a:endParaRPr lang="en-US" dirty="0">
              <a:solidFill>
                <a:schemeClr val="bg1"/>
              </a:solidFill>
              <a:latin typeface="Helvetica" charset="0"/>
              <a:ea typeface="Helvetica" charset="0"/>
              <a:cs typeface="Helvetica" charset="0"/>
            </a:endParaRPr>
          </a:p>
        </p:txBody>
      </p:sp>
      <p:sp>
        <p:nvSpPr>
          <p:cNvPr id="5" name="Bevel 4">
            <a:hlinkClick r:id="" action="ppaction://hlinkshowjump?jump=firstslide"/>
          </p:cNvPr>
          <p:cNvSpPr/>
          <p:nvPr/>
        </p:nvSpPr>
        <p:spPr>
          <a:xfrm>
            <a:off x="809997" y="101600"/>
            <a:ext cx="1524000" cy="4826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Helvetica" charset="0"/>
                <a:ea typeface="Helvetica" charset="0"/>
                <a:cs typeface="Helvetica" charset="0"/>
              </a:rPr>
              <a:t>Previous</a:t>
            </a:r>
            <a:endParaRPr lang="en-US" dirty="0">
              <a:solidFill>
                <a:schemeClr val="bg1"/>
              </a:solidFill>
              <a:latin typeface="Helvetica" charset="0"/>
              <a:ea typeface="Helvetica" charset="0"/>
              <a:cs typeface="Helvetica" charset="0"/>
            </a:endParaRPr>
          </a:p>
        </p:txBody>
      </p:sp>
    </p:spTree>
    <p:extLst>
      <p:ext uri="{BB962C8B-B14F-4D97-AF65-F5344CB8AC3E}">
        <p14:creationId xmlns:p14="http://schemas.microsoft.com/office/powerpoint/2010/main" val="66542087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Helvetica" charset="0"/>
                <a:ea typeface="Helvetica" charset="0"/>
                <a:cs typeface="Helvetica" charset="0"/>
              </a:rPr>
              <a:t>What is multimedia? </a:t>
            </a:r>
            <a:endParaRPr lang="en-US" dirty="0">
              <a:latin typeface="Helvetica" charset="0"/>
              <a:ea typeface="Helvetica" charset="0"/>
              <a:cs typeface="Helvetica" charset="0"/>
            </a:endParaRPr>
          </a:p>
        </p:txBody>
      </p:sp>
      <p:sp>
        <p:nvSpPr>
          <p:cNvPr id="3" name="Content Placeholder 2"/>
          <p:cNvSpPr>
            <a:spLocks noGrp="1"/>
          </p:cNvSpPr>
          <p:nvPr>
            <p:ph idx="1"/>
          </p:nvPr>
        </p:nvSpPr>
        <p:spPr/>
        <p:txBody>
          <a:bodyPr/>
          <a:lstStyle/>
          <a:p>
            <a:r>
              <a:rPr lang="en-US" dirty="0" smtClean="0">
                <a:latin typeface="Helvetica" charset="0"/>
                <a:ea typeface="Helvetica" charset="0"/>
                <a:cs typeface="Helvetica" charset="0"/>
              </a:rPr>
              <a:t>A key aspect of multimedia is how the user is able to interact with said multimedia. In an age where the average internet download speed is around 100 megabits per second, a multimedia interface can’t be slow. The layout of the multimedia must be user intuitive; if a basic level user doesn’t know where to go and how to get there, then the multimedia isn’t user friendly. Multimedia isn’t just a combination of all the aspects of media, it’s a combination of all five aspects that is also easy to navigate.</a:t>
            </a:r>
            <a:endParaRPr lang="en-US" dirty="0">
              <a:latin typeface="Helvetica" charset="0"/>
              <a:ea typeface="Helvetica" charset="0"/>
              <a:cs typeface="Helvetica" charset="0"/>
            </a:endParaRPr>
          </a:p>
        </p:txBody>
      </p:sp>
      <p:sp>
        <p:nvSpPr>
          <p:cNvPr id="4" name="Bevel 3">
            <a:hlinkClick r:id="" action="ppaction://hlinkshowjump?jump=nextslide"/>
          </p:cNvPr>
          <p:cNvSpPr/>
          <p:nvPr/>
        </p:nvSpPr>
        <p:spPr>
          <a:xfrm>
            <a:off x="9858001" y="101600"/>
            <a:ext cx="1524000" cy="4826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solidFill>
                  <a:schemeClr val="bg1"/>
                </a:solidFill>
                <a:latin typeface="Helvetica" charset="0"/>
                <a:ea typeface="Helvetica" charset="0"/>
                <a:cs typeface="Helvetica" charset="0"/>
              </a:rPr>
              <a:t>Next</a:t>
            </a:r>
            <a:endParaRPr lang="en-US" dirty="0">
              <a:solidFill>
                <a:schemeClr val="bg1"/>
              </a:solidFill>
              <a:latin typeface="Helvetica" charset="0"/>
              <a:ea typeface="Helvetica" charset="0"/>
              <a:cs typeface="Helvetica" charset="0"/>
            </a:endParaRPr>
          </a:p>
        </p:txBody>
      </p:sp>
      <p:sp>
        <p:nvSpPr>
          <p:cNvPr id="5" name="Bevel 4">
            <a:hlinkClick r:id="" action="ppaction://hlinkshowjump?jump=previousslide"/>
          </p:cNvPr>
          <p:cNvSpPr/>
          <p:nvPr/>
        </p:nvSpPr>
        <p:spPr>
          <a:xfrm>
            <a:off x="714001" y="101600"/>
            <a:ext cx="1524000" cy="4826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Helvetica" charset="0"/>
                <a:ea typeface="Helvetica" charset="0"/>
                <a:cs typeface="Helvetica" charset="0"/>
              </a:rPr>
              <a:t>Previous</a:t>
            </a:r>
            <a:endParaRPr lang="en-US" dirty="0">
              <a:solidFill>
                <a:schemeClr val="bg1"/>
              </a:solidFill>
              <a:latin typeface="Helvetica" charset="0"/>
              <a:ea typeface="Helvetica" charset="0"/>
              <a:cs typeface="Helvetica" charset="0"/>
            </a:endParaRPr>
          </a:p>
        </p:txBody>
      </p:sp>
    </p:spTree>
    <p:extLst>
      <p:ext uri="{BB962C8B-B14F-4D97-AF65-F5344CB8AC3E}">
        <p14:creationId xmlns:p14="http://schemas.microsoft.com/office/powerpoint/2010/main" val="53830766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Helvetica" charset="0"/>
                <a:ea typeface="Helvetica" charset="0"/>
                <a:cs typeface="Helvetica" charset="0"/>
              </a:rPr>
              <a:t>The Five Building Blocks</a:t>
            </a:r>
            <a:endParaRPr lang="en-US" dirty="0">
              <a:latin typeface="Helvetica" charset="0"/>
              <a:ea typeface="Helvetica" charset="0"/>
              <a:cs typeface="Helvetica" charset="0"/>
            </a:endParaRPr>
          </a:p>
        </p:txBody>
      </p:sp>
      <p:sp>
        <p:nvSpPr>
          <p:cNvPr id="3" name="Content Placeholder 2"/>
          <p:cNvSpPr>
            <a:spLocks noGrp="1"/>
          </p:cNvSpPr>
          <p:nvPr>
            <p:ph idx="1"/>
          </p:nvPr>
        </p:nvSpPr>
        <p:spPr/>
        <p:txBody>
          <a:bodyPr>
            <a:normAutofit/>
          </a:bodyPr>
          <a:lstStyle/>
          <a:p>
            <a:r>
              <a:rPr lang="en-US" sz="3600" dirty="0" smtClean="0">
                <a:latin typeface="Helvetica" charset="0"/>
                <a:ea typeface="Helvetica" charset="0"/>
                <a:cs typeface="Helvetica" charset="0"/>
              </a:rPr>
              <a:t>Text</a:t>
            </a:r>
          </a:p>
          <a:p>
            <a:r>
              <a:rPr lang="en-US" sz="3600" dirty="0" smtClean="0">
                <a:latin typeface="Helvetica" charset="0"/>
                <a:ea typeface="Helvetica" charset="0"/>
                <a:cs typeface="Helvetica" charset="0"/>
              </a:rPr>
              <a:t>Images</a:t>
            </a:r>
          </a:p>
          <a:p>
            <a:r>
              <a:rPr lang="en-US" sz="3600" dirty="0" smtClean="0">
                <a:latin typeface="Helvetica" charset="0"/>
                <a:ea typeface="Helvetica" charset="0"/>
                <a:cs typeface="Helvetica" charset="0"/>
              </a:rPr>
              <a:t>Audio</a:t>
            </a:r>
          </a:p>
          <a:p>
            <a:r>
              <a:rPr lang="en-US" sz="3600" dirty="0" smtClean="0">
                <a:latin typeface="Helvetica" charset="0"/>
                <a:ea typeface="Helvetica" charset="0"/>
                <a:cs typeface="Helvetica" charset="0"/>
              </a:rPr>
              <a:t>Animation</a:t>
            </a:r>
          </a:p>
          <a:p>
            <a:r>
              <a:rPr lang="en-US" sz="3600" dirty="0" smtClean="0">
                <a:latin typeface="Helvetica" charset="0"/>
                <a:ea typeface="Helvetica" charset="0"/>
                <a:cs typeface="Helvetica" charset="0"/>
              </a:rPr>
              <a:t>Video</a:t>
            </a:r>
            <a:endParaRPr lang="en-US" sz="3600" dirty="0">
              <a:latin typeface="Helvetica" charset="0"/>
              <a:ea typeface="Helvetica" charset="0"/>
              <a:cs typeface="Helvetica" charset="0"/>
            </a:endParaRPr>
          </a:p>
        </p:txBody>
      </p:sp>
      <p:sp>
        <p:nvSpPr>
          <p:cNvPr id="4" name="Bevel 3">
            <a:hlinkClick r:id="" action="ppaction://hlinkshowjump?jump=lastslide"/>
          </p:cNvPr>
          <p:cNvSpPr/>
          <p:nvPr/>
        </p:nvSpPr>
        <p:spPr>
          <a:xfrm>
            <a:off x="714001" y="101600"/>
            <a:ext cx="1524000" cy="4826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Helvetica" charset="0"/>
                <a:ea typeface="Helvetica" charset="0"/>
                <a:cs typeface="Helvetica" charset="0"/>
              </a:rPr>
              <a:t>Previous</a:t>
            </a:r>
            <a:endParaRPr lang="en-US" dirty="0">
              <a:solidFill>
                <a:schemeClr val="bg1"/>
              </a:solidFill>
              <a:latin typeface="Helvetica" charset="0"/>
              <a:ea typeface="Helvetica" charset="0"/>
              <a:cs typeface="Helvetica" charset="0"/>
            </a:endParaRPr>
          </a:p>
        </p:txBody>
      </p:sp>
      <p:sp>
        <p:nvSpPr>
          <p:cNvPr id="6" name="Bevel 5">
            <a:hlinkClick r:id="rId3" action="ppaction://hlinksldjump"/>
          </p:cNvPr>
          <p:cNvSpPr/>
          <p:nvPr/>
        </p:nvSpPr>
        <p:spPr>
          <a:xfrm>
            <a:off x="1322933" y="2311400"/>
            <a:ext cx="2045368" cy="6477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solidFill>
                  <a:schemeClr val="bg1"/>
                </a:solidFill>
                <a:latin typeface="Helvetica" charset="0"/>
                <a:ea typeface="Helvetica" charset="0"/>
                <a:cs typeface="Helvetica" charset="0"/>
              </a:rPr>
              <a:t>Text</a:t>
            </a:r>
            <a:endParaRPr lang="en-US" dirty="0">
              <a:solidFill>
                <a:schemeClr val="bg1"/>
              </a:solidFill>
              <a:latin typeface="Helvetica" charset="0"/>
              <a:ea typeface="Helvetica" charset="0"/>
              <a:cs typeface="Helvetica" charset="0"/>
            </a:endParaRPr>
          </a:p>
        </p:txBody>
      </p:sp>
      <p:sp>
        <p:nvSpPr>
          <p:cNvPr id="7" name="Bevel 6">
            <a:hlinkClick r:id="rId4" action="ppaction://hlinksldjump"/>
          </p:cNvPr>
          <p:cNvSpPr/>
          <p:nvPr/>
        </p:nvSpPr>
        <p:spPr>
          <a:xfrm>
            <a:off x="1322933" y="3048426"/>
            <a:ext cx="2045368" cy="6477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Helvetica" charset="0"/>
                <a:ea typeface="Helvetica" charset="0"/>
                <a:cs typeface="Helvetica" charset="0"/>
              </a:rPr>
              <a:t>Images</a:t>
            </a:r>
            <a:endParaRPr lang="en-US" dirty="0">
              <a:solidFill>
                <a:schemeClr val="bg1"/>
              </a:solidFill>
              <a:latin typeface="Helvetica" charset="0"/>
              <a:ea typeface="Helvetica" charset="0"/>
              <a:cs typeface="Helvetica" charset="0"/>
            </a:endParaRPr>
          </a:p>
        </p:txBody>
      </p:sp>
      <p:sp>
        <p:nvSpPr>
          <p:cNvPr id="8" name="Bevel 7">
            <a:hlinkClick r:id="rId5" action="ppaction://hlinksldjump"/>
          </p:cNvPr>
          <p:cNvSpPr/>
          <p:nvPr/>
        </p:nvSpPr>
        <p:spPr>
          <a:xfrm>
            <a:off x="1322933" y="3785452"/>
            <a:ext cx="2045368" cy="6477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solidFill>
                  <a:schemeClr val="bg1"/>
                </a:solidFill>
                <a:latin typeface="Helvetica" charset="0"/>
                <a:ea typeface="Helvetica" charset="0"/>
                <a:cs typeface="Helvetica" charset="0"/>
              </a:rPr>
              <a:t>Animation</a:t>
            </a:r>
            <a:endParaRPr lang="en-US" dirty="0">
              <a:solidFill>
                <a:schemeClr val="bg1"/>
              </a:solidFill>
              <a:latin typeface="Helvetica" charset="0"/>
              <a:ea typeface="Helvetica" charset="0"/>
              <a:cs typeface="Helvetica" charset="0"/>
            </a:endParaRPr>
          </a:p>
        </p:txBody>
      </p:sp>
      <p:sp>
        <p:nvSpPr>
          <p:cNvPr id="9" name="Bevel 8">
            <a:hlinkClick r:id="rId6" action="ppaction://hlinksldjump"/>
          </p:cNvPr>
          <p:cNvSpPr/>
          <p:nvPr/>
        </p:nvSpPr>
        <p:spPr>
          <a:xfrm>
            <a:off x="1322933" y="4522478"/>
            <a:ext cx="2045368" cy="6477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solidFill>
                  <a:schemeClr val="bg1"/>
                </a:solidFill>
                <a:latin typeface="Helvetica" charset="0"/>
                <a:ea typeface="Helvetica" charset="0"/>
                <a:cs typeface="Helvetica" charset="0"/>
              </a:rPr>
              <a:t>Video</a:t>
            </a:r>
            <a:endParaRPr lang="en-US" dirty="0">
              <a:solidFill>
                <a:schemeClr val="bg1"/>
              </a:solidFill>
              <a:latin typeface="Helvetica" charset="0"/>
              <a:ea typeface="Helvetica" charset="0"/>
              <a:cs typeface="Helvetica" charset="0"/>
            </a:endParaRPr>
          </a:p>
        </p:txBody>
      </p:sp>
      <p:sp>
        <p:nvSpPr>
          <p:cNvPr id="10" name="Bevel 9">
            <a:hlinkClick r:id="rId7" action="ppaction://hlinksldjump"/>
          </p:cNvPr>
          <p:cNvSpPr/>
          <p:nvPr/>
        </p:nvSpPr>
        <p:spPr>
          <a:xfrm>
            <a:off x="1322933" y="5259504"/>
            <a:ext cx="2045368" cy="6477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Helvetica" charset="0"/>
                <a:ea typeface="Helvetica" charset="0"/>
                <a:cs typeface="Helvetica" charset="0"/>
              </a:rPr>
              <a:t>Audio</a:t>
            </a:r>
            <a:endParaRPr lang="en-US" dirty="0">
              <a:solidFill>
                <a:schemeClr val="bg1"/>
              </a:solidFill>
              <a:latin typeface="Helvetica" charset="0"/>
              <a:ea typeface="Helvetica" charset="0"/>
              <a:cs typeface="Helvetica" charset="0"/>
            </a:endParaRPr>
          </a:p>
        </p:txBody>
      </p:sp>
    </p:spTree>
    <p:extLst>
      <p:ext uri="{BB962C8B-B14F-4D97-AF65-F5344CB8AC3E}">
        <p14:creationId xmlns:p14="http://schemas.microsoft.com/office/powerpoint/2010/main" val="134811328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Helvetica" charset="0"/>
                <a:ea typeface="Helvetica" charset="0"/>
                <a:cs typeface="Helvetica" charset="0"/>
              </a:rPr>
              <a:t>Text</a:t>
            </a:r>
            <a:endParaRPr lang="en-US" dirty="0">
              <a:latin typeface="Helvetica" charset="0"/>
              <a:ea typeface="Helvetica" charset="0"/>
              <a:cs typeface="Helvetica" charset="0"/>
            </a:endParaRPr>
          </a:p>
        </p:txBody>
      </p:sp>
      <p:sp>
        <p:nvSpPr>
          <p:cNvPr id="3" name="Content Placeholder 2"/>
          <p:cNvSpPr>
            <a:spLocks noGrp="1"/>
          </p:cNvSpPr>
          <p:nvPr>
            <p:ph idx="1"/>
          </p:nvPr>
        </p:nvSpPr>
        <p:spPr/>
        <p:txBody>
          <a:bodyPr/>
          <a:lstStyle/>
          <a:p>
            <a:r>
              <a:rPr lang="en-US" dirty="0" smtClean="0">
                <a:latin typeface="Helvetica" charset="0"/>
                <a:ea typeface="Helvetica" charset="0"/>
                <a:cs typeface="Helvetica" charset="0"/>
              </a:rPr>
              <a:t>At first glance, text might seem like the most basic of the five aspects. However, text can be easy get wrong. Text can be too confusing to read, either with a font with poor kerning (spacing of letters; </a:t>
            </a:r>
            <a:r>
              <a:rPr lang="en-US" dirty="0" err="1" smtClean="0">
                <a:latin typeface="Helvetica" charset="0"/>
                <a:ea typeface="Helvetica" charset="0"/>
                <a:cs typeface="Helvetica" charset="0"/>
              </a:rPr>
              <a:t>rn</a:t>
            </a:r>
            <a:r>
              <a:rPr lang="en-US" dirty="0" smtClean="0">
                <a:latin typeface="Helvetica" charset="0"/>
                <a:ea typeface="Helvetica" charset="0"/>
                <a:cs typeface="Helvetica" charset="0"/>
              </a:rPr>
              <a:t> can look like m with a poorly kerned font) or the font’s color could have little contrast compared to the background (white on yellow, for example). Some fonts don’t support </a:t>
            </a:r>
            <a:r>
              <a:rPr lang="en-US" dirty="0" err="1" smtClean="0">
                <a:latin typeface="Helvetica" charset="0"/>
                <a:ea typeface="Helvetica" charset="0"/>
                <a:cs typeface="Helvetica" charset="0"/>
              </a:rPr>
              <a:t>unicode</a:t>
            </a:r>
            <a:r>
              <a:rPr lang="en-US" dirty="0" smtClean="0">
                <a:latin typeface="Helvetica" charset="0"/>
                <a:ea typeface="Helvetica" charset="0"/>
                <a:cs typeface="Helvetica" charset="0"/>
              </a:rPr>
              <a:t> characters. Certain fonts have certain moods and feels about them. For example, this font, Helvetica, is a simple yet serious font. However, it’s not quite a font you’d see in a newspaper. That’s reserved for fonts with serifs, such as Times New Roman.</a:t>
            </a:r>
            <a:endParaRPr lang="en-US" dirty="0">
              <a:latin typeface="Helvetica" charset="0"/>
              <a:ea typeface="Helvetica" charset="0"/>
              <a:cs typeface="Helvetica" charset="0"/>
            </a:endParaRPr>
          </a:p>
        </p:txBody>
      </p:sp>
      <p:sp>
        <p:nvSpPr>
          <p:cNvPr id="4" name="Bevel 3">
            <a:hlinkClick r:id="" action="ppaction://hlinkshowjump?jump=previousslide"/>
          </p:cNvPr>
          <p:cNvSpPr/>
          <p:nvPr/>
        </p:nvSpPr>
        <p:spPr>
          <a:xfrm>
            <a:off x="5333999" y="101600"/>
            <a:ext cx="1524000" cy="4826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Helvetica" charset="0"/>
                <a:ea typeface="Helvetica" charset="0"/>
                <a:cs typeface="Helvetica" charset="0"/>
              </a:rPr>
              <a:t>Home</a:t>
            </a:r>
            <a:endParaRPr lang="en-US" dirty="0">
              <a:solidFill>
                <a:schemeClr val="bg1"/>
              </a:solidFill>
              <a:latin typeface="Helvetica" charset="0"/>
              <a:ea typeface="Helvetica" charset="0"/>
              <a:cs typeface="Helvetica" charset="0"/>
            </a:endParaRPr>
          </a:p>
        </p:txBody>
      </p:sp>
      <p:sp>
        <p:nvSpPr>
          <p:cNvPr id="5" name="Bevel 4">
            <a:hlinkClick r:id="" action="ppaction://hlinkshowjump?jump=nextslide"/>
          </p:cNvPr>
          <p:cNvSpPr/>
          <p:nvPr/>
        </p:nvSpPr>
        <p:spPr>
          <a:xfrm>
            <a:off x="9857998" y="101600"/>
            <a:ext cx="1524000" cy="4826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Helvetica" charset="0"/>
                <a:ea typeface="Helvetica" charset="0"/>
                <a:cs typeface="Helvetica" charset="0"/>
              </a:rPr>
              <a:t>Next</a:t>
            </a:r>
            <a:endParaRPr lang="en-US" dirty="0">
              <a:solidFill>
                <a:schemeClr val="bg1"/>
              </a:solidFill>
              <a:latin typeface="Helvetica" charset="0"/>
              <a:ea typeface="Helvetica" charset="0"/>
              <a:cs typeface="Helvetica" charset="0"/>
            </a:endParaRPr>
          </a:p>
        </p:txBody>
      </p:sp>
      <p:sp>
        <p:nvSpPr>
          <p:cNvPr id="7" name="Bevel 6">
            <a:hlinkClick r:id="" action="ppaction://hlinkshowjump?jump=previousslide"/>
          </p:cNvPr>
          <p:cNvSpPr/>
          <p:nvPr/>
        </p:nvSpPr>
        <p:spPr>
          <a:xfrm>
            <a:off x="810000" y="101600"/>
            <a:ext cx="1524000" cy="4826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Helvetica" charset="0"/>
                <a:ea typeface="Helvetica" charset="0"/>
                <a:cs typeface="Helvetica" charset="0"/>
              </a:rPr>
              <a:t>Previous</a:t>
            </a:r>
            <a:endParaRPr lang="en-US" dirty="0">
              <a:solidFill>
                <a:schemeClr val="bg1"/>
              </a:solidFill>
              <a:latin typeface="Helvetica" charset="0"/>
              <a:ea typeface="Helvetica" charset="0"/>
              <a:cs typeface="Helvetica" charset="0"/>
            </a:endParaRPr>
          </a:p>
        </p:txBody>
      </p:sp>
    </p:spTree>
    <p:extLst>
      <p:ext uri="{BB962C8B-B14F-4D97-AF65-F5344CB8AC3E}">
        <p14:creationId xmlns:p14="http://schemas.microsoft.com/office/powerpoint/2010/main" val="204544645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Helvetica" charset="0"/>
                <a:ea typeface="Helvetica" charset="0"/>
                <a:cs typeface="Helvetica" charset="0"/>
              </a:rPr>
              <a:t>Text</a:t>
            </a:r>
            <a:endParaRPr lang="en-US" dirty="0">
              <a:latin typeface="Helvetica" charset="0"/>
              <a:ea typeface="Helvetica" charset="0"/>
              <a:cs typeface="Helvetica" charset="0"/>
            </a:endParaRPr>
          </a:p>
        </p:txBody>
      </p:sp>
      <p:sp>
        <p:nvSpPr>
          <p:cNvPr id="3" name="Content Placeholder 2"/>
          <p:cNvSpPr>
            <a:spLocks noGrp="1"/>
          </p:cNvSpPr>
          <p:nvPr>
            <p:ph idx="1"/>
          </p:nvPr>
        </p:nvSpPr>
        <p:spPr/>
        <p:txBody>
          <a:bodyPr/>
          <a:lstStyle/>
          <a:p>
            <a:r>
              <a:rPr lang="en-US" dirty="0" smtClean="0">
                <a:latin typeface="Helvetica" charset="0"/>
                <a:ea typeface="Helvetica" charset="0"/>
                <a:cs typeface="Helvetica" charset="0"/>
              </a:rPr>
              <a:t>Helvetica is a sans serif font, as it lacks the accents seen on characters in serif fonts.</a:t>
            </a:r>
          </a:p>
          <a:p>
            <a:r>
              <a:rPr lang="en-US" b="1" dirty="0" smtClean="0">
                <a:latin typeface="Helvetica" charset="0"/>
                <a:ea typeface="Helvetica" charset="0"/>
                <a:cs typeface="Helvetica" charset="0"/>
              </a:rPr>
              <a:t>Bold</a:t>
            </a:r>
            <a:endParaRPr lang="en-US" dirty="0" smtClean="0">
              <a:latin typeface="Helvetica" charset="0"/>
              <a:ea typeface="Helvetica" charset="0"/>
              <a:cs typeface="Helvetica" charset="0"/>
            </a:endParaRPr>
          </a:p>
          <a:p>
            <a:r>
              <a:rPr lang="en-US" i="1" dirty="0" smtClean="0">
                <a:latin typeface="Helvetica" charset="0"/>
                <a:ea typeface="Helvetica" charset="0"/>
                <a:cs typeface="Helvetica" charset="0"/>
              </a:rPr>
              <a:t>Italic</a:t>
            </a:r>
          </a:p>
          <a:p>
            <a:r>
              <a:rPr lang="en-US" b="1" i="1" dirty="0" smtClean="0">
                <a:latin typeface="Helvetica" charset="0"/>
                <a:ea typeface="Helvetica" charset="0"/>
                <a:cs typeface="Helvetica" charset="0"/>
              </a:rPr>
              <a:t>Bold Italic</a:t>
            </a:r>
          </a:p>
          <a:p>
            <a:r>
              <a:rPr lang="en-US" dirty="0" smtClean="0">
                <a:latin typeface="Times New Roman" charset="0"/>
                <a:ea typeface="Times New Roman" charset="0"/>
                <a:cs typeface="Times New Roman" charset="0"/>
              </a:rPr>
              <a:t>Times New Roman is a serif font, as denoted by the accents on the edges of characters. It’s the most popular font for essays and schoolwork.</a:t>
            </a:r>
          </a:p>
          <a:p>
            <a:r>
              <a:rPr lang="en-US" b="1" dirty="0" smtClean="0">
                <a:latin typeface="Times New Roman" charset="0"/>
                <a:ea typeface="Times New Roman" charset="0"/>
                <a:cs typeface="Times New Roman" charset="0"/>
              </a:rPr>
              <a:t>Bold</a:t>
            </a:r>
          </a:p>
          <a:p>
            <a:r>
              <a:rPr lang="en-US" i="1" dirty="0" smtClean="0">
                <a:latin typeface="Times New Roman" charset="0"/>
                <a:ea typeface="Times New Roman" charset="0"/>
                <a:cs typeface="Times New Roman" charset="0"/>
              </a:rPr>
              <a:t>Italic</a:t>
            </a:r>
          </a:p>
          <a:p>
            <a:r>
              <a:rPr lang="en-US" b="1" i="1" dirty="0" smtClean="0">
                <a:latin typeface="Times New Roman" charset="0"/>
                <a:ea typeface="Times New Roman" charset="0"/>
                <a:cs typeface="Times New Roman" charset="0"/>
              </a:rPr>
              <a:t>Bold Italic</a:t>
            </a:r>
            <a:endParaRPr lang="en-US" b="1" i="1" dirty="0">
              <a:latin typeface="Times New Roman" charset="0"/>
              <a:ea typeface="Times New Roman" charset="0"/>
              <a:cs typeface="Times New Roman" charset="0"/>
            </a:endParaRPr>
          </a:p>
        </p:txBody>
      </p:sp>
      <p:sp>
        <p:nvSpPr>
          <p:cNvPr id="4" name="Bevel 3">
            <a:hlinkClick r:id="rId3" action="ppaction://hlinksldjump"/>
          </p:cNvPr>
          <p:cNvSpPr/>
          <p:nvPr/>
        </p:nvSpPr>
        <p:spPr>
          <a:xfrm>
            <a:off x="5333999" y="101600"/>
            <a:ext cx="1524000" cy="4826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Helvetica" charset="0"/>
                <a:ea typeface="Helvetica" charset="0"/>
                <a:cs typeface="Helvetica" charset="0"/>
              </a:rPr>
              <a:t>Home</a:t>
            </a:r>
            <a:endParaRPr lang="en-US" dirty="0">
              <a:solidFill>
                <a:schemeClr val="bg1"/>
              </a:solidFill>
              <a:latin typeface="Helvetica" charset="0"/>
              <a:ea typeface="Helvetica" charset="0"/>
              <a:cs typeface="Helvetica" charset="0"/>
            </a:endParaRPr>
          </a:p>
        </p:txBody>
      </p:sp>
      <p:sp>
        <p:nvSpPr>
          <p:cNvPr id="5" name="Bevel 4">
            <a:hlinkClick r:id="" action="ppaction://hlinkshowjump?jump=previousslide"/>
          </p:cNvPr>
          <p:cNvSpPr/>
          <p:nvPr/>
        </p:nvSpPr>
        <p:spPr>
          <a:xfrm>
            <a:off x="818712" y="101600"/>
            <a:ext cx="1524000" cy="4826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Helvetica" charset="0"/>
                <a:ea typeface="Helvetica" charset="0"/>
                <a:cs typeface="Helvetica" charset="0"/>
              </a:rPr>
              <a:t>Previous</a:t>
            </a:r>
            <a:endParaRPr lang="en-US" dirty="0">
              <a:solidFill>
                <a:schemeClr val="bg1"/>
              </a:solidFill>
              <a:latin typeface="Helvetica" charset="0"/>
              <a:ea typeface="Helvetica" charset="0"/>
              <a:cs typeface="Helvetica" charset="0"/>
            </a:endParaRPr>
          </a:p>
        </p:txBody>
      </p:sp>
      <p:sp>
        <p:nvSpPr>
          <p:cNvPr id="6" name="Bevel 5">
            <a:hlinkClick r:id="" action="ppaction://hlinkshowjump?jump=nextslide"/>
          </p:cNvPr>
          <p:cNvSpPr/>
          <p:nvPr/>
        </p:nvSpPr>
        <p:spPr>
          <a:xfrm>
            <a:off x="9849286" y="101600"/>
            <a:ext cx="1524000" cy="4826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Helvetica" charset="0"/>
                <a:ea typeface="Helvetica" charset="0"/>
                <a:cs typeface="Helvetica" charset="0"/>
              </a:rPr>
              <a:t>Next</a:t>
            </a:r>
            <a:endParaRPr lang="en-US" dirty="0">
              <a:solidFill>
                <a:schemeClr val="bg1"/>
              </a:solidFill>
              <a:latin typeface="Helvetica" charset="0"/>
              <a:ea typeface="Helvetica" charset="0"/>
              <a:cs typeface="Helvetica" charset="0"/>
            </a:endParaRPr>
          </a:p>
        </p:txBody>
      </p:sp>
    </p:spTree>
    <p:extLst>
      <p:ext uri="{BB962C8B-B14F-4D97-AF65-F5344CB8AC3E}">
        <p14:creationId xmlns:p14="http://schemas.microsoft.com/office/powerpoint/2010/main" val="156982183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Helvetica" charset="0"/>
                <a:ea typeface="Helvetica" charset="0"/>
                <a:cs typeface="Helvetica" charset="0"/>
              </a:rPr>
              <a:t>Images</a:t>
            </a:r>
            <a:endParaRPr lang="en-US" dirty="0">
              <a:latin typeface="Helvetica" charset="0"/>
              <a:ea typeface="Helvetica" charset="0"/>
              <a:cs typeface="Helvetica" charset="0"/>
            </a:endParaRPr>
          </a:p>
        </p:txBody>
      </p:sp>
      <p:sp>
        <p:nvSpPr>
          <p:cNvPr id="3" name="Content Placeholder 2"/>
          <p:cNvSpPr>
            <a:spLocks noGrp="1"/>
          </p:cNvSpPr>
          <p:nvPr>
            <p:ph idx="1"/>
          </p:nvPr>
        </p:nvSpPr>
        <p:spPr/>
        <p:txBody>
          <a:bodyPr/>
          <a:lstStyle/>
          <a:p>
            <a:r>
              <a:rPr lang="en-US" dirty="0" smtClean="0">
                <a:latin typeface="Helvetica" charset="0"/>
                <a:ea typeface="Helvetica" charset="0"/>
                <a:cs typeface="Helvetica" charset="0"/>
              </a:rPr>
              <a:t>Images can be anything ranging from a small little graphic on the side of a page to a large, professional quality image. With the advent of the digital image sensor came many more uses of images. No longer did people have to wait for a photo to get developed; instead, all you have to do is click a button and the picture is right at your fingertips. With this ease of access to high quality images, it’s easy to see why images have become a crucial part of multimedia.</a:t>
            </a:r>
            <a:endParaRPr lang="en-US" dirty="0">
              <a:latin typeface="Helvetica" charset="0"/>
              <a:ea typeface="Helvetica" charset="0"/>
              <a:cs typeface="Helvetica" charset="0"/>
            </a:endParaRPr>
          </a:p>
        </p:txBody>
      </p:sp>
      <p:sp>
        <p:nvSpPr>
          <p:cNvPr id="4" name="Bevel 3">
            <a:hlinkClick r:id="rId3" action="ppaction://hlinksldjump"/>
          </p:cNvPr>
          <p:cNvSpPr/>
          <p:nvPr/>
        </p:nvSpPr>
        <p:spPr>
          <a:xfrm>
            <a:off x="5333999" y="101600"/>
            <a:ext cx="1524000" cy="4826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Helvetica" charset="0"/>
                <a:ea typeface="Helvetica" charset="0"/>
                <a:cs typeface="Helvetica" charset="0"/>
              </a:rPr>
              <a:t>Home</a:t>
            </a:r>
            <a:endParaRPr lang="en-US" dirty="0">
              <a:solidFill>
                <a:schemeClr val="bg1"/>
              </a:solidFill>
              <a:latin typeface="Helvetica" charset="0"/>
              <a:ea typeface="Helvetica" charset="0"/>
              <a:cs typeface="Helvetica" charset="0"/>
            </a:endParaRPr>
          </a:p>
        </p:txBody>
      </p:sp>
      <p:sp>
        <p:nvSpPr>
          <p:cNvPr id="5" name="Bevel 4">
            <a:hlinkClick r:id="" action="ppaction://hlinkshowjump?jump=nextslide"/>
          </p:cNvPr>
          <p:cNvSpPr/>
          <p:nvPr/>
        </p:nvSpPr>
        <p:spPr>
          <a:xfrm>
            <a:off x="9705598" y="101600"/>
            <a:ext cx="1524000" cy="4826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Helvetica" charset="0"/>
                <a:ea typeface="Helvetica" charset="0"/>
                <a:cs typeface="Helvetica" charset="0"/>
              </a:rPr>
              <a:t>Next</a:t>
            </a:r>
            <a:endParaRPr lang="en-US" dirty="0">
              <a:solidFill>
                <a:schemeClr val="bg1"/>
              </a:solidFill>
              <a:latin typeface="Helvetica" charset="0"/>
              <a:ea typeface="Helvetica" charset="0"/>
              <a:cs typeface="Helvetica" charset="0"/>
            </a:endParaRPr>
          </a:p>
        </p:txBody>
      </p:sp>
      <p:sp>
        <p:nvSpPr>
          <p:cNvPr id="6" name="Bevel 5">
            <a:hlinkClick r:id="" action="ppaction://hlinkshowjump?jump=previousslide"/>
          </p:cNvPr>
          <p:cNvSpPr/>
          <p:nvPr/>
        </p:nvSpPr>
        <p:spPr>
          <a:xfrm>
            <a:off x="962400" y="101600"/>
            <a:ext cx="1524000" cy="4826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Helvetica" charset="0"/>
                <a:ea typeface="Helvetica" charset="0"/>
                <a:cs typeface="Helvetica" charset="0"/>
              </a:rPr>
              <a:t>Previous</a:t>
            </a:r>
            <a:endParaRPr lang="en-US" dirty="0">
              <a:solidFill>
                <a:schemeClr val="bg1"/>
              </a:solidFill>
              <a:latin typeface="Helvetica" charset="0"/>
              <a:ea typeface="Helvetica" charset="0"/>
              <a:cs typeface="Helvetica" charset="0"/>
            </a:endParaRPr>
          </a:p>
        </p:txBody>
      </p:sp>
    </p:spTree>
    <p:extLst>
      <p:ext uri="{BB962C8B-B14F-4D97-AF65-F5344CB8AC3E}">
        <p14:creationId xmlns:p14="http://schemas.microsoft.com/office/powerpoint/2010/main" val="201785596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Helvetica" charset="0"/>
                <a:ea typeface="Helvetica" charset="0"/>
                <a:cs typeface="Helvetica" charset="0"/>
              </a:rPr>
              <a:t>Images</a:t>
            </a:r>
            <a:endParaRPr lang="en-US" dirty="0">
              <a:latin typeface="Helvetica" charset="0"/>
              <a:ea typeface="Helvetica" charset="0"/>
              <a:cs typeface="Helvetica" charset="0"/>
            </a:endParaRPr>
          </a:p>
        </p:txBody>
      </p:sp>
      <p:pic>
        <p:nvPicPr>
          <p:cNvPr id="4" name="Content Placeholder 3"/>
          <p:cNvPicPr>
            <a:picLocks noGrp="1" noChangeAspect="1"/>
          </p:cNvPicPr>
          <p:nvPr>
            <p:ph idx="1"/>
          </p:nvPr>
        </p:nvPicPr>
        <p:blipFill>
          <a:blip r:embed="rId3"/>
          <a:stretch>
            <a:fillRect/>
          </a:stretch>
        </p:blipFill>
        <p:spPr>
          <a:xfrm>
            <a:off x="637656" y="2374900"/>
            <a:ext cx="3042688" cy="3636963"/>
          </a:xfrm>
          <a:prstGeom prst="rect">
            <a:avLst/>
          </a:prstGeom>
        </p:spPr>
      </p:pic>
      <p:sp>
        <p:nvSpPr>
          <p:cNvPr id="5" name="TextBox 4"/>
          <p:cNvSpPr txBox="1"/>
          <p:nvPr/>
        </p:nvSpPr>
        <p:spPr>
          <a:xfrm>
            <a:off x="637656" y="6121400"/>
            <a:ext cx="3350144" cy="369332"/>
          </a:xfrm>
          <a:prstGeom prst="rect">
            <a:avLst/>
          </a:prstGeom>
          <a:noFill/>
        </p:spPr>
        <p:txBody>
          <a:bodyPr wrap="square" rtlCol="0">
            <a:spAutoFit/>
          </a:bodyPr>
          <a:lstStyle/>
          <a:p>
            <a:r>
              <a:rPr lang="en-US" dirty="0" smtClean="0">
                <a:latin typeface="Helvetica" charset="0"/>
                <a:ea typeface="Helvetica" charset="0"/>
                <a:cs typeface="Helvetica" charset="0"/>
              </a:rPr>
              <a:t>(my photo)</a:t>
            </a:r>
            <a:endParaRPr lang="en-US" dirty="0">
              <a:latin typeface="Helvetica" charset="0"/>
              <a:ea typeface="Helvetica" charset="0"/>
              <a:cs typeface="Helvetica" charset="0"/>
            </a:endParaRPr>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43498" y="2574131"/>
            <a:ext cx="3238500" cy="3238500"/>
          </a:xfrm>
          <a:prstGeom prst="rect">
            <a:avLst/>
          </a:prstGeom>
        </p:spPr>
      </p:pic>
      <p:sp>
        <p:nvSpPr>
          <p:cNvPr id="9" name="TextBox 8"/>
          <p:cNvSpPr txBox="1"/>
          <p:nvPr/>
        </p:nvSpPr>
        <p:spPr>
          <a:xfrm>
            <a:off x="8628896" y="6121400"/>
            <a:ext cx="2753102" cy="369332"/>
          </a:xfrm>
          <a:prstGeom prst="rect">
            <a:avLst/>
          </a:prstGeom>
          <a:noFill/>
        </p:spPr>
        <p:txBody>
          <a:bodyPr wrap="square" rtlCol="0">
            <a:spAutoFit/>
          </a:bodyPr>
          <a:lstStyle/>
          <a:p>
            <a:r>
              <a:rPr lang="en-US" dirty="0" smtClean="0">
                <a:latin typeface="Helvetica" charset="0"/>
                <a:ea typeface="Helvetica" charset="0"/>
                <a:cs typeface="Helvetica" charset="0"/>
              </a:rPr>
              <a:t>(</a:t>
            </a:r>
            <a:r>
              <a:rPr lang="en-US" dirty="0" err="1" smtClean="0">
                <a:latin typeface="Helvetica" charset="0"/>
                <a:ea typeface="Helvetica" charset="0"/>
                <a:cs typeface="Helvetica" charset="0"/>
              </a:rPr>
              <a:t>photoshop</a:t>
            </a:r>
            <a:r>
              <a:rPr lang="en-US" dirty="0" smtClean="0">
                <a:latin typeface="Helvetica" charset="0"/>
                <a:ea typeface="Helvetica" charset="0"/>
                <a:cs typeface="Helvetica" charset="0"/>
              </a:rPr>
              <a:t> shape)</a:t>
            </a:r>
            <a:endParaRPr lang="en-US" dirty="0">
              <a:latin typeface="Helvetica" charset="0"/>
              <a:ea typeface="Helvetica" charset="0"/>
              <a:cs typeface="Helvetica" charset="0"/>
            </a:endParaRPr>
          </a:p>
        </p:txBody>
      </p:sp>
      <p:sp>
        <p:nvSpPr>
          <p:cNvPr id="10" name="Bevel 9">
            <a:hlinkClick r:id="rId5" action="ppaction://hlinksldjump"/>
          </p:cNvPr>
          <p:cNvSpPr/>
          <p:nvPr/>
        </p:nvSpPr>
        <p:spPr>
          <a:xfrm>
            <a:off x="5333999" y="101600"/>
            <a:ext cx="1524000" cy="4826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Helvetica" charset="0"/>
                <a:ea typeface="Helvetica" charset="0"/>
                <a:cs typeface="Helvetica" charset="0"/>
              </a:rPr>
              <a:t>Home</a:t>
            </a:r>
            <a:endParaRPr lang="en-US" dirty="0">
              <a:solidFill>
                <a:schemeClr val="bg1"/>
              </a:solidFill>
              <a:latin typeface="Helvetica" charset="0"/>
              <a:ea typeface="Helvetica" charset="0"/>
              <a:cs typeface="Helvetica" charset="0"/>
            </a:endParaRPr>
          </a:p>
        </p:txBody>
      </p:sp>
      <p:sp>
        <p:nvSpPr>
          <p:cNvPr id="11" name="Bevel 10">
            <a:hlinkClick r:id="" action="ppaction://hlinkshowjump?jump=nextslide"/>
          </p:cNvPr>
          <p:cNvSpPr/>
          <p:nvPr/>
        </p:nvSpPr>
        <p:spPr>
          <a:xfrm>
            <a:off x="9857998" y="96351"/>
            <a:ext cx="1524000" cy="4826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Helvetica" charset="0"/>
                <a:ea typeface="Helvetica" charset="0"/>
                <a:cs typeface="Helvetica" charset="0"/>
              </a:rPr>
              <a:t>Next</a:t>
            </a:r>
            <a:endParaRPr lang="en-US" dirty="0">
              <a:solidFill>
                <a:schemeClr val="bg1"/>
              </a:solidFill>
              <a:latin typeface="Helvetica" charset="0"/>
              <a:ea typeface="Helvetica" charset="0"/>
              <a:cs typeface="Helvetica" charset="0"/>
            </a:endParaRPr>
          </a:p>
        </p:txBody>
      </p:sp>
      <p:sp>
        <p:nvSpPr>
          <p:cNvPr id="12" name="Bevel 11">
            <a:hlinkClick r:id="" action="ppaction://hlinkshowjump?jump=previousslide"/>
          </p:cNvPr>
          <p:cNvSpPr/>
          <p:nvPr/>
        </p:nvSpPr>
        <p:spPr>
          <a:xfrm>
            <a:off x="810000" y="96351"/>
            <a:ext cx="1524000" cy="4826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Helvetica" charset="0"/>
                <a:ea typeface="Helvetica" charset="0"/>
                <a:cs typeface="Helvetica" charset="0"/>
              </a:rPr>
              <a:t>Previous</a:t>
            </a:r>
            <a:endParaRPr lang="en-US" dirty="0">
              <a:solidFill>
                <a:schemeClr val="bg1"/>
              </a:solidFill>
              <a:latin typeface="Helvetica" charset="0"/>
              <a:ea typeface="Helvetica" charset="0"/>
              <a:cs typeface="Helvetica" charset="0"/>
            </a:endParaRPr>
          </a:p>
        </p:txBody>
      </p:sp>
    </p:spTree>
    <p:extLst>
      <p:ext uri="{BB962C8B-B14F-4D97-AF65-F5344CB8AC3E}">
        <p14:creationId xmlns:p14="http://schemas.microsoft.com/office/powerpoint/2010/main" val="211395057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Helvetica" charset="0"/>
                <a:ea typeface="Helvetica" charset="0"/>
                <a:cs typeface="Helvetica" charset="0"/>
              </a:rPr>
              <a:t>Animation</a:t>
            </a:r>
            <a:endParaRPr lang="en-US" dirty="0">
              <a:latin typeface="Helvetica" charset="0"/>
              <a:ea typeface="Helvetica" charset="0"/>
              <a:cs typeface="Helvetica" charset="0"/>
            </a:endParaRPr>
          </a:p>
        </p:txBody>
      </p:sp>
      <p:sp>
        <p:nvSpPr>
          <p:cNvPr id="3" name="Content Placeholder 2"/>
          <p:cNvSpPr>
            <a:spLocks noGrp="1"/>
          </p:cNvSpPr>
          <p:nvPr>
            <p:ph idx="1"/>
          </p:nvPr>
        </p:nvSpPr>
        <p:spPr/>
        <p:txBody>
          <a:bodyPr/>
          <a:lstStyle/>
          <a:p>
            <a:r>
              <a:rPr lang="en-US" dirty="0" smtClean="0">
                <a:latin typeface="Helvetica" charset="0"/>
                <a:ea typeface="Helvetica" charset="0"/>
                <a:cs typeface="Helvetica" charset="0"/>
              </a:rPr>
              <a:t>There are many things that can be considered animation. Animated GIFs and transitions (such as gestures on an iPhone) are examples of animation in multimedia. Icons can animate as the user moves the mouse over top of them. Either way, animation might be just the little things, but the little things are what make the whole picture seem complete.</a:t>
            </a:r>
            <a:endParaRPr lang="en-US" dirty="0">
              <a:latin typeface="Helvetica" charset="0"/>
              <a:ea typeface="Helvetica" charset="0"/>
              <a:cs typeface="Helvetica" charset="0"/>
            </a:endParaRPr>
          </a:p>
        </p:txBody>
      </p:sp>
      <p:sp>
        <p:nvSpPr>
          <p:cNvPr id="4" name="Bevel 3">
            <a:hlinkClick r:id="rId3" action="ppaction://hlinksldjump"/>
          </p:cNvPr>
          <p:cNvSpPr/>
          <p:nvPr/>
        </p:nvSpPr>
        <p:spPr>
          <a:xfrm>
            <a:off x="5333999" y="101600"/>
            <a:ext cx="1524000" cy="4826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Helvetica" charset="0"/>
                <a:ea typeface="Helvetica" charset="0"/>
                <a:cs typeface="Helvetica" charset="0"/>
              </a:rPr>
              <a:t>Home</a:t>
            </a:r>
            <a:endParaRPr lang="en-US" dirty="0">
              <a:solidFill>
                <a:schemeClr val="bg1"/>
              </a:solidFill>
              <a:latin typeface="Helvetica" charset="0"/>
              <a:ea typeface="Helvetica" charset="0"/>
              <a:cs typeface="Helvetica" charset="0"/>
            </a:endParaRPr>
          </a:p>
        </p:txBody>
      </p:sp>
      <p:sp>
        <p:nvSpPr>
          <p:cNvPr id="5" name="Bevel 4">
            <a:hlinkClick r:id="" action="ppaction://hlinkshowjump?jump=nextslide"/>
          </p:cNvPr>
          <p:cNvSpPr/>
          <p:nvPr/>
        </p:nvSpPr>
        <p:spPr>
          <a:xfrm>
            <a:off x="9866710" y="101600"/>
            <a:ext cx="1524000" cy="4826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Helvetica" charset="0"/>
                <a:ea typeface="Helvetica" charset="0"/>
                <a:cs typeface="Helvetica" charset="0"/>
              </a:rPr>
              <a:t>Next</a:t>
            </a:r>
            <a:endParaRPr lang="en-US" dirty="0">
              <a:solidFill>
                <a:schemeClr val="bg1"/>
              </a:solidFill>
              <a:latin typeface="Helvetica" charset="0"/>
              <a:ea typeface="Helvetica" charset="0"/>
              <a:cs typeface="Helvetica" charset="0"/>
            </a:endParaRPr>
          </a:p>
        </p:txBody>
      </p:sp>
      <p:sp>
        <p:nvSpPr>
          <p:cNvPr id="6" name="Bevel 5">
            <a:hlinkClick r:id="" action="ppaction://hlinkshowjump?jump=previousslide"/>
          </p:cNvPr>
          <p:cNvSpPr/>
          <p:nvPr/>
        </p:nvSpPr>
        <p:spPr>
          <a:xfrm>
            <a:off x="818712" y="101600"/>
            <a:ext cx="1524000" cy="4826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Helvetica" charset="0"/>
                <a:ea typeface="Helvetica" charset="0"/>
                <a:cs typeface="Helvetica" charset="0"/>
              </a:rPr>
              <a:t>Previous</a:t>
            </a:r>
            <a:endParaRPr lang="en-US" dirty="0">
              <a:solidFill>
                <a:schemeClr val="bg1"/>
              </a:solidFill>
              <a:latin typeface="Helvetica" charset="0"/>
              <a:ea typeface="Helvetica" charset="0"/>
              <a:cs typeface="Helvetica" charset="0"/>
            </a:endParaRPr>
          </a:p>
        </p:txBody>
      </p:sp>
    </p:spTree>
    <p:extLst>
      <p:ext uri="{BB962C8B-B14F-4D97-AF65-F5344CB8AC3E}">
        <p14:creationId xmlns:p14="http://schemas.microsoft.com/office/powerpoint/2010/main" val="1971800515"/>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Quotable">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Quotable">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Quotable">
      <a:fillStyleLst>
        <a:solidFill>
          <a:schemeClr val="phClr"/>
        </a:solidFill>
        <a:gradFill rotWithShape="1">
          <a:gsLst>
            <a:gs pos="0">
              <a:schemeClr val="phClr">
                <a:tint val="80000"/>
                <a:lumMod val="105000"/>
              </a:schemeClr>
            </a:gs>
            <a:gs pos="100000">
              <a:schemeClr val="phClr">
                <a:tint val="90000"/>
              </a:schemeClr>
            </a:gs>
          </a:gsLst>
          <a:lin ang="5400000" scaled="0"/>
        </a:gradFill>
        <a:blipFill rotWithShape="1">
          <a:blip xmlns:r="http://schemas.openxmlformats.org/officeDocument/2006/relationships" r:embed="rId1">
            <a:duotone>
              <a:schemeClr val="phClr">
                <a:tint val="98000"/>
                <a:lumMod val="102000"/>
              </a:schemeClr>
              <a:schemeClr val="phClr">
                <a:shade val="98000"/>
                <a:lumMod val="98000"/>
              </a:schemeClr>
            </a:duotone>
          </a:blip>
          <a:tile tx="0" ty="0" sx="100000" sy="100000" flip="none" algn="tl"/>
        </a:blipFill>
      </a:fillStyleLst>
      <a:lnStyleLst>
        <a:ln w="9525" cap="rnd" cmpd="sng" algn="ctr">
          <a:solidFill>
            <a:schemeClr val="ph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effectStyle>
        <a:effectStyle>
          <a:effectLst>
            <a:innerShdw blurRad="63500" dist="25400" dir="13500000">
              <a:srgbClr val="000000">
                <a:alpha val="75000"/>
              </a:srgbClr>
            </a:innerShdw>
          </a:effectLst>
        </a:effectStyle>
      </a:effectStyleLst>
      <a:bgFillStyleLst>
        <a:solidFill>
          <a:schemeClr val="phClr"/>
        </a:solidFill>
        <a:gradFill rotWithShape="1">
          <a:gsLst>
            <a:gs pos="0">
              <a:schemeClr val="phClr">
                <a:tint val="100000"/>
              </a:schemeClr>
            </a:gs>
            <a:gs pos="100000">
              <a:schemeClr val="phClr">
                <a:tint val="84000"/>
                <a:shade val="84000"/>
                <a:lumMod val="90000"/>
              </a:schemeClr>
            </a:gs>
          </a:gsLst>
          <a:lin ang="5400000" scaled="0"/>
        </a:gradFill>
        <a:gradFill rotWithShape="1">
          <a:gsLst>
            <a:gs pos="0">
              <a:schemeClr val="phClr">
                <a:tint val="84000"/>
                <a:shade val="90000"/>
                <a:satMod val="120000"/>
                <a:lumMod val="90000"/>
              </a:schemeClr>
            </a:gs>
            <a:gs pos="100000">
              <a:schemeClr val="phClr"/>
            </a:gs>
          </a:gsLst>
          <a:lin ang="5400000" scaled="0"/>
        </a:gradFill>
      </a:bgFillStyleLst>
    </a:fmtScheme>
  </a:themeElements>
  <a:objectDefaults/>
  <a:extraClrSchemeLst/>
  <a:extLst>
    <a:ext uri="{05A4C25C-085E-4340-85A3-A5531E510DB2}">
      <thm15:themeFamily xmlns:thm15="http://schemas.microsoft.com/office/thememl/2012/main" name="Quotable" id="{39EC5628-30ED-4578-ACD8-9820EDB8E15A}" vid="{6F3559E9-1A4C-49D8-94D4-F41003531C4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425</TotalTime>
  <Words>937</Words>
  <Application>Microsoft Macintosh PowerPoint</Application>
  <PresentationFormat>Widescreen</PresentationFormat>
  <Paragraphs>113</Paragraphs>
  <Slides>17</Slides>
  <Notes>12</Notes>
  <HiddenSlides>0</HiddenSlides>
  <MMClips>1</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17</vt:i4>
      </vt:variant>
    </vt:vector>
  </HeadingPairs>
  <TitlesOfParts>
    <vt:vector size="23" baseType="lpstr">
      <vt:lpstr>Calibri</vt:lpstr>
      <vt:lpstr>Century Gothic</vt:lpstr>
      <vt:lpstr>Helvetica</vt:lpstr>
      <vt:lpstr>Times New Roman</vt:lpstr>
      <vt:lpstr>Wingdings 2</vt:lpstr>
      <vt:lpstr>Quotable</vt:lpstr>
      <vt:lpstr>What is multimedia?</vt:lpstr>
      <vt:lpstr>What is multimedia?</vt:lpstr>
      <vt:lpstr>What is multimedia? </vt:lpstr>
      <vt:lpstr>The Five Building Blocks</vt:lpstr>
      <vt:lpstr>Text</vt:lpstr>
      <vt:lpstr>Text</vt:lpstr>
      <vt:lpstr>Images</vt:lpstr>
      <vt:lpstr>Images</vt:lpstr>
      <vt:lpstr>Animation</vt:lpstr>
      <vt:lpstr>Animation</vt:lpstr>
      <vt:lpstr>Video</vt:lpstr>
      <vt:lpstr>Video</vt:lpstr>
      <vt:lpstr>Audio</vt:lpstr>
      <vt:lpstr>Audio</vt:lpstr>
      <vt:lpstr>Hardware needed</vt:lpstr>
      <vt:lpstr>Software needed</vt:lpstr>
      <vt:lpstr>Credits/References</vt:lpstr>
    </vt:vector>
  </TitlesOfParts>
  <Company/>
  <LinksUpToDate>false</LinksUpToDate>
  <SharedDoc>false</SharedDoc>
  <HyperlinksChanged>false</HyperlinksChanged>
  <AppVersion>15.0038</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is multimedia?</dc:title>
  <dc:creator>Terminelli, Anthony</dc:creator>
  <cp:lastModifiedBy>Terminelli, Anthony</cp:lastModifiedBy>
  <cp:revision>23</cp:revision>
  <dcterms:created xsi:type="dcterms:W3CDTF">2017-11-03T15:19:41Z</dcterms:created>
  <dcterms:modified xsi:type="dcterms:W3CDTF">2017-11-03T22:25:02Z</dcterms:modified>
</cp:coreProperties>
</file>