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7"/>
  </p:normalViewPr>
  <p:slideViewPr>
    <p:cSldViewPr snapToGrid="0" snapToObjects="1">
      <p:cViewPr varScale="1">
        <p:scale>
          <a:sx n="102" d="100"/>
          <a:sy n="102" d="100"/>
        </p:scale>
        <p:origin x="4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0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13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4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4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5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9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62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1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64ACC-F4A2-6347-9A14-B6C56FFF7633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3B1AE-21A4-E343-A53D-B535446E3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5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722312" y="175365"/>
            <a:ext cx="1741118" cy="7515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Home screen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415425" y="1139869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intro 1</a:t>
            </a: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732745" y="1139869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intro 2</a:t>
            </a: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22937" y="2179530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Building blocks</a:t>
            </a:r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4985359" y="789140"/>
            <a:ext cx="300625" cy="764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974915" y="657617"/>
            <a:ext cx="327764" cy="726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45482" y="1709804"/>
            <a:ext cx="634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022937" y="1816274"/>
            <a:ext cx="388307" cy="613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732745" y="1709804"/>
            <a:ext cx="430060" cy="569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3297477" y="663879"/>
            <a:ext cx="2022204" cy="1653436"/>
          </a:xfrm>
          <a:custGeom>
            <a:avLst/>
            <a:gdLst>
              <a:gd name="connsiteX0" fmla="*/ 1256000 w 1740633"/>
              <a:gd name="connsiteY0" fmla="*/ 0 h 2115560"/>
              <a:gd name="connsiteX1" fmla="*/ 3397 w 1740633"/>
              <a:gd name="connsiteY1" fmla="*/ 1127343 h 2115560"/>
              <a:gd name="connsiteX2" fmla="*/ 1594202 w 1740633"/>
              <a:gd name="connsiteY2" fmla="*/ 2029217 h 2115560"/>
              <a:gd name="connsiteX3" fmla="*/ 1669358 w 1740633"/>
              <a:gd name="connsiteY3" fmla="*/ 2079321 h 2115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633" h="2115560">
                <a:moveTo>
                  <a:pt x="1256000" y="0"/>
                </a:moveTo>
                <a:cubicBezTo>
                  <a:pt x="601515" y="394570"/>
                  <a:pt x="-52970" y="789140"/>
                  <a:pt x="3397" y="1127343"/>
                </a:cubicBezTo>
                <a:cubicBezTo>
                  <a:pt x="59764" y="1465546"/>
                  <a:pt x="1316542" y="1870554"/>
                  <a:pt x="1594202" y="2029217"/>
                </a:cubicBezTo>
                <a:cubicBezTo>
                  <a:pt x="1871862" y="2187880"/>
                  <a:pt x="1669358" y="2079321"/>
                  <a:pt x="1669358" y="2079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398745" y="3208751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1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701451" y="3346535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Text 2</a:t>
            </a: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377863" y="2279740"/>
            <a:ext cx="3839227" cy="1102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517731" y="2830883"/>
            <a:ext cx="2617940" cy="791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377863" y="3622110"/>
            <a:ext cx="538619" cy="73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3004157" y="3759894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 1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306863" y="3747372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Images 2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2718148" y="4035469"/>
            <a:ext cx="579328" cy="275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935780" y="4035469"/>
            <a:ext cx="479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020855" y="2830883"/>
            <a:ext cx="1196235" cy="1039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091830" y="2795394"/>
            <a:ext cx="726509" cy="1087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5609569" y="3759894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Audio 1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6912275" y="3761984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Audio 2</a:t>
            </a:r>
            <a:endParaRPr lang="en-US" dirty="0"/>
          </a:p>
        </p:txBody>
      </p:sp>
      <p:cxnSp>
        <p:nvCxnSpPr>
          <p:cNvPr id="48" name="Straight Connector 47"/>
          <p:cNvCxnSpPr>
            <a:stCxn id="35" idx="3"/>
          </p:cNvCxnSpPr>
          <p:nvPr/>
        </p:nvCxnSpPr>
        <p:spPr>
          <a:xfrm>
            <a:off x="5446731" y="4160731"/>
            <a:ext cx="286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5" idx="3"/>
          </p:cNvCxnSpPr>
          <p:nvPr/>
        </p:nvCxnSpPr>
        <p:spPr>
          <a:xfrm>
            <a:off x="6749437" y="4173253"/>
            <a:ext cx="3152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5818339" y="3006248"/>
            <a:ext cx="320458" cy="876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6033370" y="2938400"/>
            <a:ext cx="1031309" cy="985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8250461" y="3208751"/>
            <a:ext cx="1240081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 1</a:t>
            </a:r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>
            <a:off x="9655467" y="3198313"/>
            <a:ext cx="1240081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Animation 2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7903921" y="3870542"/>
            <a:ext cx="597068" cy="164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274471" y="3870542"/>
            <a:ext cx="5584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033370" y="2830883"/>
            <a:ext cx="2371594" cy="864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6114789" y="2430049"/>
            <a:ext cx="3718140" cy="843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9590760" y="1816274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 1</a:t>
            </a:r>
            <a:endParaRPr lang="en-US" dirty="0"/>
          </a:p>
        </p:txBody>
      </p:sp>
      <p:sp>
        <p:nvSpPr>
          <p:cNvPr id="67" name="Rounded Rectangle 66"/>
          <p:cNvSpPr/>
          <p:nvPr/>
        </p:nvSpPr>
        <p:spPr>
          <a:xfrm>
            <a:off x="9705573" y="769306"/>
            <a:ext cx="1139868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Video 2</a:t>
            </a:r>
            <a:endParaRPr lang="en-US" dirty="0"/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9914348" y="2430049"/>
            <a:ext cx="0" cy="796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9914348" y="1394561"/>
            <a:ext cx="0" cy="7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 flipV="1">
            <a:off x="6162805" y="2317315"/>
            <a:ext cx="3492662" cy="112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6114789" y="1402914"/>
            <a:ext cx="3718140" cy="836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4371572" y="5528158"/>
            <a:ext cx="1361167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</a:t>
            </a:r>
          </a:p>
          <a:p>
            <a:pPr algn="ctr"/>
            <a:r>
              <a:rPr lang="en-US" dirty="0" smtClean="0"/>
              <a:t>needed</a:t>
            </a:r>
            <a:endParaRPr lang="en-US" dirty="0"/>
          </a:p>
        </p:txBody>
      </p:sp>
      <p:sp>
        <p:nvSpPr>
          <p:cNvPr id="81" name="Rounded Rectangle 80"/>
          <p:cNvSpPr/>
          <p:nvPr/>
        </p:nvSpPr>
        <p:spPr>
          <a:xfrm>
            <a:off x="5947775" y="5528158"/>
            <a:ext cx="1361167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</a:t>
            </a:r>
          </a:p>
          <a:p>
            <a:pPr algn="ctr"/>
            <a:r>
              <a:rPr lang="en-US" dirty="0" smtClean="0"/>
              <a:t>needed</a:t>
            </a:r>
            <a:endParaRPr lang="en-US" dirty="0"/>
          </a:p>
        </p:txBody>
      </p:sp>
      <p:sp>
        <p:nvSpPr>
          <p:cNvPr id="82" name="Rounded Rectangle 81"/>
          <p:cNvSpPr/>
          <p:nvPr/>
        </p:nvSpPr>
        <p:spPr>
          <a:xfrm>
            <a:off x="519830" y="244258"/>
            <a:ext cx="1361167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copyrights</a:t>
            </a:r>
            <a:endParaRPr lang="en-US" dirty="0"/>
          </a:p>
        </p:txBody>
      </p:sp>
      <p:sp>
        <p:nvSpPr>
          <p:cNvPr id="83" name="Rounded Rectangle 82"/>
          <p:cNvSpPr/>
          <p:nvPr/>
        </p:nvSpPr>
        <p:spPr>
          <a:xfrm>
            <a:off x="519829" y="1212939"/>
            <a:ext cx="1361167" cy="826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Credits/ref</a:t>
            </a:r>
            <a:endParaRPr lang="en-US" dirty="0"/>
          </a:p>
        </p:txBody>
      </p:sp>
      <p:cxnSp>
        <p:nvCxnSpPr>
          <p:cNvPr id="85" name="Straight Connector 84"/>
          <p:cNvCxnSpPr/>
          <p:nvPr/>
        </p:nvCxnSpPr>
        <p:spPr>
          <a:xfrm flipH="1">
            <a:off x="1880997" y="413359"/>
            <a:ext cx="3085718" cy="137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endCxn id="4" idx="1"/>
          </p:cNvCxnSpPr>
          <p:nvPr/>
        </p:nvCxnSpPr>
        <p:spPr>
          <a:xfrm flipV="1">
            <a:off x="1758796" y="551146"/>
            <a:ext cx="2963516" cy="885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Freeform 87"/>
          <p:cNvSpPr/>
          <p:nvPr/>
        </p:nvSpPr>
        <p:spPr>
          <a:xfrm>
            <a:off x="7252570" y="1027134"/>
            <a:ext cx="4653215" cy="5249451"/>
          </a:xfrm>
          <a:custGeom>
            <a:avLst/>
            <a:gdLst>
              <a:gd name="connsiteX0" fmla="*/ 3519814 w 4653215"/>
              <a:gd name="connsiteY0" fmla="*/ 0 h 5249451"/>
              <a:gd name="connsiteX1" fmla="*/ 4647156 w 4653215"/>
              <a:gd name="connsiteY1" fmla="*/ 1778696 h 5249451"/>
              <a:gd name="connsiteX2" fmla="*/ 3081403 w 4653215"/>
              <a:gd name="connsiteY2" fmla="*/ 5035463 h 5249451"/>
              <a:gd name="connsiteX3" fmla="*/ 0 w 4653215"/>
              <a:gd name="connsiteY3" fmla="*/ 4947781 h 5249451"/>
              <a:gd name="connsiteX4" fmla="*/ 0 w 4653215"/>
              <a:gd name="connsiteY4" fmla="*/ 4947781 h 5249451"/>
              <a:gd name="connsiteX5" fmla="*/ 0 w 4653215"/>
              <a:gd name="connsiteY5" fmla="*/ 4947781 h 524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215" h="5249451">
                <a:moveTo>
                  <a:pt x="3519814" y="0"/>
                </a:moveTo>
                <a:cubicBezTo>
                  <a:pt x="4120019" y="469726"/>
                  <a:pt x="4720224" y="939452"/>
                  <a:pt x="4647156" y="1778696"/>
                </a:cubicBezTo>
                <a:cubicBezTo>
                  <a:pt x="4574088" y="2617940"/>
                  <a:pt x="3855929" y="4507282"/>
                  <a:pt x="3081403" y="5035463"/>
                </a:cubicBezTo>
                <a:cubicBezTo>
                  <a:pt x="2306877" y="5563644"/>
                  <a:pt x="0" y="4947781"/>
                  <a:pt x="0" y="4947781"/>
                </a:cubicBezTo>
                <a:lnTo>
                  <a:pt x="0" y="4947781"/>
                </a:lnTo>
                <a:lnTo>
                  <a:pt x="0" y="494778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/>
          <p:cNvCxnSpPr/>
          <p:nvPr/>
        </p:nvCxnSpPr>
        <p:spPr>
          <a:xfrm flipH="1" flipV="1">
            <a:off x="5609569" y="5941516"/>
            <a:ext cx="51470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Freeform 91"/>
          <p:cNvSpPr/>
          <p:nvPr/>
        </p:nvSpPr>
        <p:spPr>
          <a:xfrm>
            <a:off x="55334" y="35242"/>
            <a:ext cx="5157656" cy="5701679"/>
          </a:xfrm>
          <a:custGeom>
            <a:avLst/>
            <a:gdLst>
              <a:gd name="connsiteX0" fmla="*/ 4600223 w 5266265"/>
              <a:gd name="connsiteY0" fmla="*/ 5701679 h 5701679"/>
              <a:gd name="connsiteX1" fmla="*/ 303796 w 5266265"/>
              <a:gd name="connsiteY1" fmla="*/ 4987695 h 5701679"/>
              <a:gd name="connsiteX2" fmla="*/ 353900 w 5266265"/>
              <a:gd name="connsiteY2" fmla="*/ 1856188 h 5701679"/>
              <a:gd name="connsiteX3" fmla="*/ 353900 w 5266265"/>
              <a:gd name="connsiteY3" fmla="*/ 353065 h 5701679"/>
              <a:gd name="connsiteX4" fmla="*/ 842415 w 5266265"/>
              <a:gd name="connsiteY4" fmla="*/ 2336 h 5701679"/>
              <a:gd name="connsiteX5" fmla="*/ 4825691 w 5266265"/>
              <a:gd name="connsiteY5" fmla="*/ 202753 h 5701679"/>
              <a:gd name="connsiteX6" fmla="*/ 4988530 w 5266265"/>
              <a:gd name="connsiteY6" fmla="*/ 252857 h 570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6265" h="5701679">
                <a:moveTo>
                  <a:pt x="4600223" y="5701679"/>
                </a:moveTo>
                <a:cubicBezTo>
                  <a:pt x="2805869" y="5665144"/>
                  <a:pt x="1011516" y="5628610"/>
                  <a:pt x="303796" y="4987695"/>
                </a:cubicBezTo>
                <a:cubicBezTo>
                  <a:pt x="-403925" y="4346780"/>
                  <a:pt x="345549" y="2628626"/>
                  <a:pt x="353900" y="1856188"/>
                </a:cubicBezTo>
                <a:cubicBezTo>
                  <a:pt x="362251" y="1083750"/>
                  <a:pt x="272481" y="662040"/>
                  <a:pt x="353900" y="353065"/>
                </a:cubicBezTo>
                <a:cubicBezTo>
                  <a:pt x="435319" y="44090"/>
                  <a:pt x="97116" y="27388"/>
                  <a:pt x="842415" y="2336"/>
                </a:cubicBezTo>
                <a:cubicBezTo>
                  <a:pt x="1587713" y="-22716"/>
                  <a:pt x="4134672" y="160999"/>
                  <a:pt x="4825691" y="202753"/>
                </a:cubicBezTo>
                <a:cubicBezTo>
                  <a:pt x="5516710" y="244507"/>
                  <a:pt x="5252620" y="248682"/>
                  <a:pt x="4988530" y="2528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6280064" y="287005"/>
            <a:ext cx="5769614" cy="6366591"/>
          </a:xfrm>
          <a:custGeom>
            <a:avLst/>
            <a:gdLst>
              <a:gd name="connsiteX0" fmla="*/ 922402 w 5769614"/>
              <a:gd name="connsiteY0" fmla="*/ 5950957 h 6366591"/>
              <a:gd name="connsiteX1" fmla="*/ 3540341 w 5769614"/>
              <a:gd name="connsiteY1" fmla="*/ 6364316 h 6366591"/>
              <a:gd name="connsiteX2" fmla="*/ 5005887 w 5769614"/>
              <a:gd name="connsiteY2" fmla="*/ 5788118 h 6366591"/>
              <a:gd name="connsiteX3" fmla="*/ 5657240 w 5769614"/>
              <a:gd name="connsiteY3" fmla="*/ 4147209 h 6366591"/>
              <a:gd name="connsiteX4" fmla="*/ 5757448 w 5769614"/>
              <a:gd name="connsiteY4" fmla="*/ 2581455 h 6366591"/>
              <a:gd name="connsiteX5" fmla="*/ 5519454 w 5769614"/>
              <a:gd name="connsiteY5" fmla="*/ 902968 h 6366591"/>
              <a:gd name="connsiteX6" fmla="*/ 4580002 w 5769614"/>
              <a:gd name="connsiteY6" fmla="*/ 51198 h 6366591"/>
              <a:gd name="connsiteX7" fmla="*/ 1260604 w 5769614"/>
              <a:gd name="connsiteY7" fmla="*/ 88776 h 6366591"/>
              <a:gd name="connsiteX8" fmla="*/ 83158 w 5769614"/>
              <a:gd name="connsiteY8" fmla="*/ 26146 h 6366591"/>
              <a:gd name="connsiteX9" fmla="*/ 95684 w 5769614"/>
              <a:gd name="connsiteY9" fmla="*/ 38672 h 636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69614" h="6366591">
                <a:moveTo>
                  <a:pt x="922402" y="5950957"/>
                </a:moveTo>
                <a:cubicBezTo>
                  <a:pt x="1891081" y="6171206"/>
                  <a:pt x="2859760" y="6391456"/>
                  <a:pt x="3540341" y="6364316"/>
                </a:cubicBezTo>
                <a:cubicBezTo>
                  <a:pt x="4220922" y="6337176"/>
                  <a:pt x="4653071" y="6157636"/>
                  <a:pt x="5005887" y="5788118"/>
                </a:cubicBezTo>
                <a:cubicBezTo>
                  <a:pt x="5358703" y="5418600"/>
                  <a:pt x="5531980" y="4681653"/>
                  <a:pt x="5657240" y="4147209"/>
                </a:cubicBezTo>
                <a:cubicBezTo>
                  <a:pt x="5782500" y="3612765"/>
                  <a:pt x="5780412" y="3122162"/>
                  <a:pt x="5757448" y="2581455"/>
                </a:cubicBezTo>
                <a:cubicBezTo>
                  <a:pt x="5734484" y="2040748"/>
                  <a:pt x="5715695" y="1324677"/>
                  <a:pt x="5519454" y="902968"/>
                </a:cubicBezTo>
                <a:cubicBezTo>
                  <a:pt x="5323213" y="481259"/>
                  <a:pt x="5289810" y="186897"/>
                  <a:pt x="4580002" y="51198"/>
                </a:cubicBezTo>
                <a:cubicBezTo>
                  <a:pt x="3870194" y="-84501"/>
                  <a:pt x="2010078" y="92951"/>
                  <a:pt x="1260604" y="88776"/>
                </a:cubicBezTo>
                <a:cubicBezTo>
                  <a:pt x="511130" y="84601"/>
                  <a:pt x="277311" y="34497"/>
                  <a:pt x="83158" y="26146"/>
                </a:cubicBezTo>
                <a:cubicBezTo>
                  <a:pt x="-110995" y="17795"/>
                  <a:pt x="95684" y="38672"/>
                  <a:pt x="95684" y="3867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8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35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Terminelli, Anthony</dc:creator>
  <cp:lastModifiedBy>Terminelli, Anthony</cp:lastModifiedBy>
  <cp:revision>4</cp:revision>
  <dcterms:created xsi:type="dcterms:W3CDTF">2017-10-26T22:45:35Z</dcterms:created>
  <dcterms:modified xsi:type="dcterms:W3CDTF">2017-10-26T23:07:21Z</dcterms:modified>
</cp:coreProperties>
</file>