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6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36C4-51B8-4F52-B859-F6D0458CD9B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E04A-7345-483C-BECF-5FD699BA6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624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36C4-51B8-4F52-B859-F6D0458CD9B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E04A-7345-483C-BECF-5FD699BA6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38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36C4-51B8-4F52-B859-F6D0458CD9B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E04A-7345-483C-BECF-5FD699BA6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012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36C4-51B8-4F52-B859-F6D0458CD9B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E04A-7345-483C-BECF-5FD699BA6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603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36C4-51B8-4F52-B859-F6D0458CD9B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E04A-7345-483C-BECF-5FD699BA6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656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36C4-51B8-4F52-B859-F6D0458CD9B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E04A-7345-483C-BECF-5FD699BA6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61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36C4-51B8-4F52-B859-F6D0458CD9B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E04A-7345-483C-BECF-5FD699BA6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729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36C4-51B8-4F52-B859-F6D0458CD9B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E04A-7345-483C-BECF-5FD699BA6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20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36C4-51B8-4F52-B859-F6D0458CD9B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E04A-7345-483C-BECF-5FD699BA6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04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36C4-51B8-4F52-B859-F6D0458CD9B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E04A-7345-483C-BECF-5FD699BA6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185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936C4-51B8-4F52-B859-F6D0458CD9B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8FE04A-7345-483C-BECF-5FD699BA6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0380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936C4-51B8-4F52-B859-F6D0458CD9BE}" type="datetimeFigureOut">
              <a:rPr lang="en-US" smtClean="0"/>
              <a:t>9/7/2017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FE04A-7345-483C-BECF-5FD699BA6F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075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slide" Target="slide1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XFLUY-vW6IY" TargetMode="External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Slidey</a:t>
            </a:r>
            <a:r>
              <a:rPr lang="en-US" dirty="0" smtClean="0"/>
              <a:t> </a:t>
            </a:r>
            <a:r>
              <a:rPr lang="en-US" dirty="0" err="1" smtClean="0"/>
              <a:t>Werbenheisermenjensen</a:t>
            </a:r>
            <a:r>
              <a:rPr lang="en-US" dirty="0" smtClean="0"/>
              <a:t>…he was number one!</a:t>
            </a:r>
            <a:endParaRPr lang="en-US" dirty="0"/>
          </a:p>
        </p:txBody>
      </p:sp>
      <p:sp>
        <p:nvSpPr>
          <p:cNvPr id="4" name="Oval 3">
            <a:hlinkClick r:id="rId2" action="ppaction://hlinksldjump"/>
          </p:cNvPr>
          <p:cNvSpPr/>
          <p:nvPr/>
        </p:nvSpPr>
        <p:spPr>
          <a:xfrm>
            <a:off x="1168400" y="4775200"/>
            <a:ext cx="2590800" cy="1485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hlinkClick r:id="rId3" action="ppaction://hlinksldjump"/>
          </p:cNvPr>
          <p:cNvSpPr/>
          <p:nvPr/>
        </p:nvSpPr>
        <p:spPr>
          <a:xfrm>
            <a:off x="4800600" y="4775200"/>
            <a:ext cx="2590800" cy="1485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hlinkClick r:id="rId4" action="ppaction://hlinksldjump"/>
          </p:cNvPr>
          <p:cNvSpPr/>
          <p:nvPr/>
        </p:nvSpPr>
        <p:spPr>
          <a:xfrm>
            <a:off x="8432800" y="4775200"/>
            <a:ext cx="2590800" cy="1485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>
            <a:hlinkClick r:id="rId5" action="ppaction://hlinksldjump"/>
          </p:cNvPr>
          <p:cNvSpPr/>
          <p:nvPr/>
        </p:nvSpPr>
        <p:spPr>
          <a:xfrm>
            <a:off x="9525000" y="2544763"/>
            <a:ext cx="1701800" cy="172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644650" y="352922"/>
            <a:ext cx="8902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Slide 1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917637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the second slide in this </a:t>
            </a:r>
            <a:r>
              <a:rPr lang="en-US" dirty="0" err="1" smtClean="0"/>
              <a:t>powerpoint</a:t>
            </a:r>
            <a:r>
              <a:rPr lang="en-US" dirty="0" smtClean="0"/>
              <a:t>. The star links to the first slide. I don’t know how much I’m supposed to type here, honestly. For a brief stint, I was a writer and wanted to be a journalist. Writers blocks in the form of having no clue what to write and how much to write are no stranger to me. Hopefully this blurb will suffice.</a:t>
            </a:r>
            <a:endParaRPr lang="en-US" dirty="0"/>
          </a:p>
        </p:txBody>
      </p:sp>
      <p:sp>
        <p:nvSpPr>
          <p:cNvPr id="4" name="5-Point Star 3">
            <a:hlinkClick r:id="rId2" action="ppaction://hlinksldjump"/>
          </p:cNvPr>
          <p:cNvSpPr/>
          <p:nvPr/>
        </p:nvSpPr>
        <p:spPr>
          <a:xfrm>
            <a:off x="9245600" y="584200"/>
            <a:ext cx="736600" cy="736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030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3</a:t>
            </a:r>
            <a:endParaRPr lang="en-US" dirty="0"/>
          </a:p>
        </p:txBody>
      </p:sp>
      <p:sp>
        <p:nvSpPr>
          <p:cNvPr id="4" name="5-Point Star 3">
            <a:hlinkClick r:id="rId2" action="ppaction://hlinksldjump"/>
          </p:cNvPr>
          <p:cNvSpPr/>
          <p:nvPr/>
        </p:nvSpPr>
        <p:spPr>
          <a:xfrm>
            <a:off x="9245600" y="584200"/>
            <a:ext cx="736600" cy="736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s://c1.staticflickr.com/5/4205/35514272275_5c4eb7898c_b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4089" y="1825625"/>
            <a:ext cx="6523821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948210" y="6176963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(I, Anthony Terminelli, took this picture)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229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4</a:t>
            </a:r>
            <a:endParaRPr lang="en-US" dirty="0"/>
          </a:p>
        </p:txBody>
      </p:sp>
      <p:pic>
        <p:nvPicPr>
          <p:cNvPr id="5" name="POOL-Pool_Shot-709343898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791200" y="3695700"/>
            <a:ext cx="609600" cy="609600"/>
          </a:xfrm>
        </p:spPr>
      </p:pic>
      <p:sp>
        <p:nvSpPr>
          <p:cNvPr id="4" name="5-Point Star 3">
            <a:hlinkClick r:id="rId5" action="ppaction://hlinksldjump"/>
          </p:cNvPr>
          <p:cNvSpPr/>
          <p:nvPr/>
        </p:nvSpPr>
        <p:spPr>
          <a:xfrm>
            <a:off x="9245600" y="584200"/>
            <a:ext cx="736600" cy="736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56000" y="5118100"/>
            <a:ext cx="4787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(audio from soundbible.com)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3290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5</a:t>
            </a:r>
            <a:endParaRPr lang="en-US" dirty="0"/>
          </a:p>
        </p:txBody>
      </p:sp>
      <p:sp>
        <p:nvSpPr>
          <p:cNvPr id="4" name="Oval 3">
            <a:hlinkClick r:id="rId2" action="ppaction://hlinksldjump"/>
          </p:cNvPr>
          <p:cNvSpPr/>
          <p:nvPr/>
        </p:nvSpPr>
        <p:spPr>
          <a:xfrm>
            <a:off x="1168400" y="4775200"/>
            <a:ext cx="2590800" cy="1485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hlinkClick r:id="rId3" action="ppaction://hlinksldjump"/>
          </p:cNvPr>
          <p:cNvSpPr/>
          <p:nvPr/>
        </p:nvSpPr>
        <p:spPr>
          <a:xfrm>
            <a:off x="4800600" y="4775200"/>
            <a:ext cx="2590800" cy="1485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hlinkClick r:id="rId4" action="ppaction://hlinksldjump"/>
          </p:cNvPr>
          <p:cNvSpPr/>
          <p:nvPr/>
        </p:nvSpPr>
        <p:spPr>
          <a:xfrm>
            <a:off x="8432800" y="4775200"/>
            <a:ext cx="2590800" cy="14859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>
            <a:hlinkClick r:id="rId5" action="ppaction://hlinksldjump"/>
          </p:cNvPr>
          <p:cNvSpPr/>
          <p:nvPr/>
        </p:nvSpPr>
        <p:spPr>
          <a:xfrm flipH="1">
            <a:off x="1168400" y="1782763"/>
            <a:ext cx="1714500" cy="172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097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6</a:t>
            </a:r>
            <a:endParaRPr lang="en-US" dirty="0"/>
          </a:p>
        </p:txBody>
      </p:sp>
      <p:pic>
        <p:nvPicPr>
          <p:cNvPr id="5" name="XFLUY-vW6IY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99834" y="2058988"/>
            <a:ext cx="6392332" cy="3595687"/>
          </a:xfrm>
          <a:prstGeom prst="rect">
            <a:avLst/>
          </a:prstGeom>
        </p:spPr>
      </p:pic>
      <p:sp>
        <p:nvSpPr>
          <p:cNvPr id="4" name="5-Point Star 3">
            <a:hlinkClick r:id="rId4" action="ppaction://hlinksldjump"/>
          </p:cNvPr>
          <p:cNvSpPr/>
          <p:nvPr/>
        </p:nvSpPr>
        <p:spPr>
          <a:xfrm>
            <a:off x="9245600" y="584200"/>
            <a:ext cx="736600" cy="736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876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5-Point Star 3">
            <a:hlinkClick r:id="rId2" action="ppaction://hlinksldjump"/>
          </p:cNvPr>
          <p:cNvSpPr/>
          <p:nvPr/>
        </p:nvSpPr>
        <p:spPr>
          <a:xfrm>
            <a:off x="9245600" y="584200"/>
            <a:ext cx="736600" cy="736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77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5-Point Star 3">
            <a:hlinkClick r:id="rId2" action="ppaction://hlinksldjump"/>
          </p:cNvPr>
          <p:cNvSpPr/>
          <p:nvPr/>
        </p:nvSpPr>
        <p:spPr>
          <a:xfrm>
            <a:off x="9245600" y="584200"/>
            <a:ext cx="736600" cy="736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3104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112</Words>
  <Application>Microsoft Office PowerPoint</Application>
  <PresentationFormat>Widescreen</PresentationFormat>
  <Paragraphs>12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Slidey Werbenheisermenjensen…he was number one!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Slidey Werbenheisermenjsensen…he was number</dc:title>
  <dc:creator>Anthony Terminelli</dc:creator>
  <cp:lastModifiedBy>Terminelli, Anthony</cp:lastModifiedBy>
  <cp:revision>3</cp:revision>
  <dcterms:created xsi:type="dcterms:W3CDTF">2017-09-08T00:53:28Z</dcterms:created>
  <dcterms:modified xsi:type="dcterms:W3CDTF">2017-09-08T01:22:22Z</dcterms:modified>
</cp:coreProperties>
</file>