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  <inkml:channel name="T" type="integer" max="2.14748E9" units="dev"/>
        </inkml:traceFormat>
        <inkml:channelProperties>
          <inkml:channelProperty channel="X" name="resolution" value="34.13334" units="1/cm"/>
          <inkml:channelProperty channel="Y" name="resolution" value="34.13334" units="1/cm"/>
          <inkml:channelProperty channel="T" name="resolution" value="1" units="1/dev"/>
        </inkml:channelProperties>
      </inkml:inkSource>
      <inkml:timestamp xml:id="ts0" timeString="2017-09-08T01:12:21.17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02ECFED0-9F79-41E5-B3D5-BE1135564CBF}" emma:medium="tactile" emma:mode="ink">
          <msink:context xmlns:msink="http://schemas.microsoft.com/ink/2010/main" type="writingRegion" rotatedBoundingBox="12093,8672 11336,8626 11359,8249 12116,8295"/>
        </emma:interpretation>
      </emma:emma>
    </inkml:annotationXML>
    <inkml:traceGroup>
      <inkml:annotationXML>
        <emma:emma xmlns:emma="http://www.w3.org/2003/04/emma" version="1.0">
          <emma:interpretation id="{C5F41D6B-A8BD-4683-A0D3-E1A4ECB27B86}" emma:medium="tactile" emma:mode="ink">
            <msink:context xmlns:msink="http://schemas.microsoft.com/ink/2010/main" type="paragraph" rotatedBoundingBox="12093,8672 11336,8626 11359,8249 12116,829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C4F3127-C828-47B9-A70C-F8E2E076B661}" emma:medium="tactile" emma:mode="ink">
              <msink:context xmlns:msink="http://schemas.microsoft.com/ink/2010/main" type="line" rotatedBoundingBox="12093,8672 11336,8626 11359,8249 12116,8295"/>
            </emma:interpretation>
          </emma:emma>
        </inkml:annotationXML>
        <inkml:traceGroup>
          <inkml:annotationXML>
            <emma:emma xmlns:emma="http://www.w3.org/2003/04/emma" version="1.0">
              <emma:interpretation id="{2717301E-FE92-4F23-83BD-C5EA253E8C5A}" emma:medium="tactile" emma:mode="ink">
                <msink:context xmlns:msink="http://schemas.microsoft.com/ink/2010/main" type="inkWord" rotatedBoundingBox="12093,8672 11336,8626 11359,8249 12116,8295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288 286 0,'-35'0'16,"0"0"-16,35-36 15,-35 36 16,-1 0-15,1 0 0,0-35 77,0 35-77,-1-35 0,72 35 109,-1 0-110,0 0-15,0 0 16,1 0-16,-1 0 16,0 0-1,0 0-15,1 0 16,-1 0-1,0 0 17,1 35-17,-1-35-15,0 0 16,0 0 0,36 0 15,-106 0 156,-1 0-171,1 0 31,0 0-47,0 0 31,-1 0 0,1 0-15,0 0 15,-1 0 0,1 0 1,0-35 15,0 35-16,-1 0 47,1 0 0,35-35-62,35 35 296,1 0-296,-1 0-1,0 0 17,0 0-1,1 0-15,-1 0-1,0 0-15,1 0 31,-1 0 32,0 0-47,0 0 15,36 0 16,-36 0 0,1 0 78,-36 35-110,35-35 48,-35 35-1,35-35-46,-35 35-16,0 1 47,0-1-16,-35 36 94,-36-71-94,36 0 0,-36 0 1,36 0-17,-35 0 17,34 0 30,1 0-31,0 0-15,-1 0 15,1 0 16,0-36 16,0 1 30,-1 35-46,1-35 0,35-1 62,71 1-30,-36 0-33,35 35-30,-34 0 15,34 0 16,-34 0-16,34 0-15,-35 0 15,-35 35 63,0 0-63,0 1 1,-35-36 30,0 0-46,0 0-1,-1 0-15,1 0 16,0 0 0,-1 0 30,1 0-30,0 0 31,0-36 62,35 1 32,35 0-110,-35 0 79,35 35-95,0 0 1,1 0 15,-1 0 0,0 0 1,1 0-1,-1 0-16,0 0 1,0 0 125,1 35-94,-36 0-16,0 0 0,0 1 0,0-1 32,-36 0-48,1-35 32,0 0-15,0 0-1,-1 0 16,-34 0 0,70-35-16,-36 35 0,1 0 16,-35-35 0,34 35 78,1 0-16,0 0 16,0-36-125,35 1 203,0 0 47,0 0-187,0-1-48,-36 36 392,36 36-345,0-1 126,0 0-95,0 0-77,0 1 15,0-1 172,71-35-93,-36 0-63,36 0-16,-36 0 16,0 0 31,0 0-47,-70 0 454,0 0-454,0 0 31,-1 0-15,1 0 0,0 0 47,35-35-32,0-1-15,0 1 94,0 0-94,0 0 265,0-1-281,0-34 16,35 70 78,36 0-31,-36 0-47,0 0-31,0 0-1,1 0 32,-1 0 0,0 0-31,1 0-1,-1 0 48,0 0-16,0 0 31,1 0-47,-1 0 16,0 0 109,1 0-109,-1 70 0,-35-34-16,0-1 0,0 0-31,0 0 47,0 1 63,-35-1-17,-1 0-61,1-35-1,35 36 31,-71-36-15,36 0-16,0 0 16,0 0-15,-1 0 30,1 0 16,-36-36-47,1 36 32,35 0 31,35-35-63,-36 35 0,1 0 16,0 0-47,35-35 250,0-1-156,0-34-32,0 35 63,35 35 78,0 0-171,1 0-17,-1 0 1,0 0 0,0 0-1,1 0 16,-1 0-15,0 0 0,1 0 46,-72 0 219,-34 0-265,34-36 0,1 1-1,0 35-15,0-35 16,-36 35 0,36 0 30,0-36-14,-1 36 15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  <inkml:channel name="T" type="integer" max="2.14748E9" units="dev"/>
        </inkml:traceFormat>
        <inkml:channelProperties>
          <inkml:channelProperty channel="X" name="resolution" value="34.13334" units="1/cm"/>
          <inkml:channelProperty channel="Y" name="resolution" value="34.13334" units="1/cm"/>
          <inkml:channelProperty channel="T" name="resolution" value="1" units="1/dev"/>
        </inkml:channelProperties>
      </inkml:inkSource>
      <inkml:timestamp xml:id="ts0" timeString="2017-09-08T01:12:40.07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395AD677-6571-47DF-BEC7-389A732CFE44}" emma:medium="tactile" emma:mode="ink">
          <msink:context xmlns:msink="http://schemas.microsoft.com/ink/2010/main" type="writingRegion" rotatedBoundingBox="11866,9545 15874,14832 15209,15336 11201,10049"/>
        </emma:interpretation>
      </emma:emma>
    </inkml:annotationXML>
    <inkml:traceGroup>
      <inkml:annotationXML>
        <emma:emma xmlns:emma="http://www.w3.org/2003/04/emma" version="1.0">
          <emma:interpretation id="{76B9A197-FFBA-41A3-9C78-ADB517F9BF3A}" emma:medium="tactile" emma:mode="ink">
            <msink:context xmlns:msink="http://schemas.microsoft.com/ink/2010/main" type="paragraph" rotatedBoundingBox="11866,9545 15874,14832 15209,15336 11201,1004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7637E7F-A093-4A8F-94BC-985F09152385}" emma:medium="tactile" emma:mode="ink">
              <msink:context xmlns:msink="http://schemas.microsoft.com/ink/2010/main" type="line" rotatedBoundingBox="11866,9545 15874,14832 15209,15336 11201,10049"/>
            </emma:interpretation>
          </emma:emma>
        </inkml:annotationXML>
        <inkml:traceGroup>
          <inkml:annotationXML>
            <emma:emma xmlns:emma="http://www.w3.org/2003/04/emma" version="1.0">
              <emma:interpretation id="{C25F8515-6579-466D-B946-21D1450DF528}" emma:medium="tactile" emma:mode="ink">
                <msink:context xmlns:msink="http://schemas.microsoft.com/ink/2010/main" type="inkWord" rotatedBoundingBox="11866,9545 12252,10053 11634,10522 11248,10013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-64 1732 0,'35'0'172,"0"0"-125,-35 35-16,0 1 16,0-1-16,0 0-15,0 0 30,71 1 173,-1-36-203,-34 0-16,69 0 15,-69 0 1,34 35 0,-34-35 15,-1 0 16,-70 0 140,-1 0-187,1 0 16,35-35-16,-71 35 16,36-36-1,0 36-15,0 0 16,-1-35 46,36 0-30,-35 35-17,0-35 16,35-1 1,0 1 233,35 35-249,71 0-16,-36 0 16,-34 0-16,-1 0 15,36 0-15,-36 0 16,35 0-1,-140-35 142,35 35-142,-1 0-15,-34 0 16,-1 0 0,36 0-16,-36-35 31,36-1-16,35 72 126,35-36-141,36 0 16,35 0-16,-36 70 15,1-70-15,-36 0 16,0 35 140,-35 36-125,-35-71-15,0 35-16,-36-35 16,36 35-16,0-35 31,-1 36-31,72-36 141,-1 0-126,0 0-15,1 0 16,-1 0-1,-35-71 126,-71 36-125,36 35-1,0 0-15,35-35 16,-36 35-16,1 0 16,0 0 140,70-36-125,0 36-31,36 0 16,-36 0-16,1 0 15,-1 0-15,0 0 125,-70 0-78,-36 0-47,36 0 16,0 0-16,-1 0 15,1 0 142,70 0-126,36 0-31,-36 0 16,1 0-1,-1 0 1,0 0 46,0 0-30,1 0-17,-1 0 1,0 0-1,1 0 1,-1 0 62,-35 71 203,0-36-202,0-105 171,0 34-250,0 1 15,0-35 1,0 34-16,0 1 15,0 0 1,0 70 140,0 0-140,-35 36 0,-1-71-1,36 35 1,0 0 15,0 1-15,0-1-1,-35 0 1,35 0 0,-35 1-1,-1-36 110,1 0-109,-35 0 15,34 0-15,36-36-1,-70 1 1,70 0 171,35 35-171,71 0 0,-36-35-16,1 35 15,-36 0-15,36 0 16,-36 0 0,0 0-16,1 0 31,-1 0 94,-35 35-110,-35-35 1,-36 35 0,36-35 15,-36 0-15,36 35-16,0-35 31,-1 0-31,1 0 15,0 0 17,0 36-32,-1-36 31,1 0 16,0 0-32,-1 0 1,1 0 0,0 0 93</inkml:trace>
        </inkml:traceGroup>
        <inkml:traceGroup>
          <inkml:annotationXML>
            <emma:emma xmlns:emma="http://www.w3.org/2003/04/emma" version="1.0">
              <emma:interpretation id="{1F4E415C-72FD-4C01-861D-6979065F3559}" emma:medium="tactile" emma:mode="ink">
                <msink:context xmlns:msink="http://schemas.microsoft.com/ink/2010/main" type="inkWord" rotatedBoundingBox="13167,11278 13466,11673 12915,12091 12616,11696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13648.1905">1382 3355 0,'0'35'78,"0"1"-15,0-1-48,0 0 1,0 1 31,0-1-31,0 0 15,35 0 109,1-35-93,34-35-47,1 35 47,-36 0 0,-35-35-31,35 35-1,1 0 1,-1-35 0,0-1 15,0 36 16,-35-35-32,36 35 48,-36-35-1,0-1-46,-36 1 0,-34 35-1,35-35 16,-1 35-31,1 0 16,0 0 47,-1 0-17,1 0-46,0 0 32,35 35 15,-35 0-32,35 1 16,0-1-15,0 0 125,35-35-126,-35-35 17,0 0 61,-35-1-46,-1 36-16,1 0-15,0 36 31,70-36 78,0 0-31,-35 35 46,0 0-124,36-35 0,34 36-16,-35 34 31,36-70-31,-36 0 15,1 0 1,-1 0 15,-35-70 16,0 34-31,-35 1-1,-1 0 17,1 35 15,0 0-32,70 0 79,0 0-47,1-36-32,-36-34 64,-71 70-33,36 0-14,35 35-1,0 0-15,0 1 15,35-1-16,0 0 1,1-35 0,-1 0 15,-35-35 31,0 0-46,0-1 0,0-34-1,0 140 126,35-34-110,-35-1-15,35-35-16,1 35 15,-1-35 1,0 0-16,1 0 31,-1 0-15,0 0-16,-35-70 47,0 34-32,-35-69 1,35 69 15,-35 36-31,-1-35 32,1 35-17,35 35 63,0 1-62,0-1 0,0 0-16,0 0 15,0 1 1,35-36-1,1 0 1,-1 0 15,0 0-31,-35-36 110,0 1-110,-35 35 47,0 0-32,-1 0 32,36 35-31,0 1 31,36-1-32,-36 0 1,35-35-1,-35-70 48</inkml:trace>
        </inkml:traceGroup>
        <inkml:traceGroup>
          <inkml:annotationXML>
            <emma:emma xmlns:emma="http://www.w3.org/2003/04/emma" version="1.0">
              <emma:interpretation id="{CF787B1B-DDC7-4F08-BED2-3346FD244EBB}" emma:medium="tactile" emma:mode="ink">
                <msink:context xmlns:msink="http://schemas.microsoft.com/ink/2010/main" type="inkWord" rotatedBoundingBox="15403,14275 15843,14855 15209,15336 14768,14756"/>
              </emma:interpretation>
              <emma:one-of disjunction-type="recognition" id="oneOf2">
                <emma:interpretation id="interp2" emma:lang="" emma:confidence="0">
                  <emma:literal>GE</emma:literal>
                </emma:interpretation>
                <emma:interpretation id="interp3" emma:lang="" emma:confidence="0">
                  <emma:literal>E</emma:literal>
                </emma:interpretation>
                <emma:interpretation id="interp4" emma:lang="" emma:confidence="0">
                  <emma:literal>GBE</emma:literal>
                </emma:interpretation>
                <emma:interpretation id="interp5" emma:lang="" emma:confidence="0">
                  <emma:literal>Log</emma:literal>
                </emma:interpretation>
                <emma:interpretation id="interp6" emma:lang="" emma:confidence="0">
                  <emma:literal>Logs</emma:literal>
                </emma:interpretation>
              </emma:one-of>
            </emma:emma>
          </inkml:annotationXML>
          <inkml:trace contextRef="#ctx0" brushRef="#br0" timeOffset="22960.338">3781 6389 0,'0'35'140,"0"1"-140,0-1 32,0 0-17,0 0 1,0 1 15,0 34 16,35-34 109,1-36-140,-1 0 0,-35-36-16,70 36 15,-34 0 1,34 0-1,-35 0 17,1 0-17,-1 0 1,0 0 171,-35-35-171,0 0 0,0-1-1,-35 1 32,0 0-31,-1 35 15,1 0-15,0 0-1,0 0-15,-1 0 32,1 0-17,0 35 1,35 0-1,0 1-15,-35-36 188,35 70-188,-36-70 31,1 36 141,0-36-156,-1 0 62,1 0-31,0 0-16,0 0-15,-1 0 15,36-36-16,0-34 1,0 34 0,0 1-1,0 0-15,0 0 16,0-1 15,0 1 32,71 35-48,-36 0 1,0 0 0,1 0 30,-1 0-46,0 35 32,-35 1-17,36-1 1,-36 0 15,0 0-31,0 1 16,35-36-1,-35 35-15,0 0 16,35 1 31,0-36-16,1 0 0,-1 0-31,0 0 16,-35-36 15,0 1-31,0 0 16,0-1 15,0-34 0,35 105 141,-35 0-156,0 1 0,36-36-1,-1 0 16,0 0 32,-35-36-47,0-34-1,0 35 1,0-36 15,0 106 94,0 1-125,0 34 16,0-35-1,0 1-15,0-1 16,0 0 0,36 1-1,-1-1 1,0-35 46,-35-35-46,0-1 0,0-34-1,0 34-15,0-34 16,0 35-1,0 105 142,0-35-142,0 1 17,35-1-17,1-35 48,-36-35-48,0-1 1,0-34 15,0 35 0,-36 35 48,36 35-33,0 0-46,0 0 16,0 1 0,0-1-1,0 0 17,0-105 93,0 34-125,0 1 31,0 0-16,-35 35 1,35-35-16,-35 35 31,0 0-31,-1 0 16,1 0 15,0 0-31,-1 35 31,36 0-15,-35 0 0,35 1-1,0-1 1,0 0 31,0-105 15,0 34 1,-35 1-32,0 35-15,-1 0-1,-34 0 17,35 0-17,35 35-15,0 1 31,0 34-15,-36-70 31,1 0-16,0 0-31,35-70 31,0 34 1,0-34-1,0 105 94,0 0-109,0 1 109,-36-36-79,1 70 142,0-70-157</inkml:trace>
        </inkml:traceGroup>
      </inkml:traceGroup>
    </inkml:traceGroup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FC21-3787-44F6-A556-E7B027B16A0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BC35-DB89-4F0C-B7D5-4916E604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877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FC21-3787-44F6-A556-E7B027B16A0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BC35-DB89-4F0C-B7D5-4916E604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89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FC21-3787-44F6-A556-E7B027B16A0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BC35-DB89-4F0C-B7D5-4916E604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93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FC21-3787-44F6-A556-E7B027B16A0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BC35-DB89-4F0C-B7D5-4916E604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346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FC21-3787-44F6-A556-E7B027B16A0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BC35-DB89-4F0C-B7D5-4916E604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147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FC21-3787-44F6-A556-E7B027B16A0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BC35-DB89-4F0C-B7D5-4916E604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16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FC21-3787-44F6-A556-E7B027B16A0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BC35-DB89-4F0C-B7D5-4916E604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6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FC21-3787-44F6-A556-E7B027B16A0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BC35-DB89-4F0C-B7D5-4916E604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039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FC21-3787-44F6-A556-E7B027B16A0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BC35-DB89-4F0C-B7D5-4916E604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725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FC21-3787-44F6-A556-E7B027B16A0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BC35-DB89-4F0C-B7D5-4916E604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00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FC21-3787-44F6-A556-E7B027B16A0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BC35-DB89-4F0C-B7D5-4916E604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384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5FC21-3787-44F6-A556-E7B027B16A0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FBC35-DB89-4F0C-B7D5-4916E604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175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image" Target="../media/image1.jpeg"/><Relationship Id="rId7" Type="http://schemas.openxmlformats.org/officeDocument/2006/relationships/customXml" Target="../ink/ink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customXml" Target="../ink/ink1.xml"/><Relationship Id="rId4" Type="http://schemas.openxmlformats.org/officeDocument/2006/relationships/image" Target="../media/image2.jpeg"/><Relationship Id="rId9" Type="http://schemas.openxmlformats.org/officeDocument/2006/relationships/hyperlink" Target="http://www.collegehumor.com/post/7038439/you-need-to-read-the-most-wtf-court-transcript-in-history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hyperlink" Target="https://www.youtube.com/watch?v=eeRse3PmD78" TargetMode="Externa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hyperlink" Target="https://www.youtube.com/watch?v=eeRse3PmD78" TargetMode="External"/><Relationship Id="rId5" Type="http://schemas.openxmlformats.org/officeDocument/2006/relationships/slide" Target="slide5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BAKALAKADAKA.STREET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>
            <a:off x="165100" y="4838700"/>
            <a:ext cx="1358900" cy="1828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" name="Right Arrow 4">
            <a:hlinkClick r:id="rId3" action="ppaction://hlinksldjump"/>
          </p:cNvPr>
          <p:cNvSpPr/>
          <p:nvPr/>
        </p:nvSpPr>
        <p:spPr>
          <a:xfrm>
            <a:off x="9677400" y="365125"/>
            <a:ext cx="1676400" cy="12414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6" name="Right Arrow 5">
            <a:hlinkClick r:id="rId4" action="ppaction://hlinksldjump"/>
          </p:cNvPr>
          <p:cNvSpPr/>
          <p:nvPr/>
        </p:nvSpPr>
        <p:spPr>
          <a:xfrm rot="10800000">
            <a:off x="431800" y="344488"/>
            <a:ext cx="1676400" cy="12414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7" name="Right Arrow 6">
            <a:hlinkClick r:id="rId5" action="ppaction://hlinksldjump"/>
          </p:cNvPr>
          <p:cNvSpPr/>
          <p:nvPr/>
        </p:nvSpPr>
        <p:spPr>
          <a:xfrm>
            <a:off x="9829800" y="5426075"/>
            <a:ext cx="1676400" cy="12414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940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 rot="16200000">
            <a:off x="9818689" y="290512"/>
            <a:ext cx="1685924" cy="1384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pic>
        <p:nvPicPr>
          <p:cNvPr id="1026" name="Picture 2" descr="http://www.collegehumor.com/images/downlo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3514408"/>
            <a:ext cx="9525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The Most WTF Court Transcript In Histor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17" y="2051048"/>
            <a:ext cx="10009984" cy="398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Ink 6"/>
              <p14:cNvContentPartPr/>
              <p14:nvPr/>
            </p14:nvContentPartPr>
            <p14:xfrm>
              <a:off x="4087140" y="2970560"/>
              <a:ext cx="270000" cy="1494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75260" y="2958680"/>
                <a:ext cx="293760" cy="17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2" name="Ink 11"/>
              <p14:cNvContentPartPr/>
              <p14:nvPr/>
            </p14:nvContentPartPr>
            <p14:xfrm>
              <a:off x="4064100" y="3535760"/>
              <a:ext cx="1600560" cy="18628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052220" y="3523881"/>
                <a:ext cx="1624320" cy="1886638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Rectangle 13"/>
          <p:cNvSpPr/>
          <p:nvPr/>
        </p:nvSpPr>
        <p:spPr>
          <a:xfrm>
            <a:off x="3149880" y="56475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9"/>
              </a:rPr>
              <a:t>http://www.collegehumor.com/post/7038439/you-need-to-read-the-most-wtf-court-transcript-in-history</a:t>
            </a:r>
            <a:endParaRPr lang="en-US" dirty="0" smtClean="0"/>
          </a:p>
          <a:p>
            <a:r>
              <a:rPr lang="en-US" dirty="0" smtClean="0"/>
              <a:t>Citation^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498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3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1606550"/>
            <a:ext cx="10769600" cy="4883150"/>
          </a:xfrm>
        </p:spPr>
      </p:pic>
      <p:sp>
        <p:nvSpPr>
          <p:cNvPr id="5" name="Right Arrow 4">
            <a:hlinkClick r:id="rId3" action="ppaction://hlinksldjump"/>
          </p:cNvPr>
          <p:cNvSpPr/>
          <p:nvPr/>
        </p:nvSpPr>
        <p:spPr>
          <a:xfrm rot="10800000">
            <a:off x="9677400" y="365125"/>
            <a:ext cx="1676400" cy="12414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639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4</a:t>
            </a:r>
            <a:endParaRPr lang="en-US" dirty="0"/>
          </a:p>
        </p:txBody>
      </p:sp>
      <p:pic>
        <p:nvPicPr>
          <p:cNvPr id="6" name="This is Kangaroo Court! - from YouTube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733800" y="2071688"/>
            <a:ext cx="3454400" cy="3454400"/>
          </a:xfrm>
        </p:spPr>
      </p:pic>
      <p:sp>
        <p:nvSpPr>
          <p:cNvPr id="5" name="Right Arrow 4">
            <a:hlinkClick r:id="rId5" action="ppaction://hlinksldjump"/>
          </p:cNvPr>
          <p:cNvSpPr/>
          <p:nvPr/>
        </p:nvSpPr>
        <p:spPr>
          <a:xfrm>
            <a:off x="9677400" y="365125"/>
            <a:ext cx="1676400" cy="12414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78434" y="1237218"/>
            <a:ext cx="50191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https://www.youtube.com/watch?v=eeRse3PmD78</a:t>
            </a:r>
            <a:endParaRPr lang="en-US" dirty="0" smtClean="0"/>
          </a:p>
          <a:p>
            <a:r>
              <a:rPr lang="en-US" dirty="0" smtClean="0"/>
              <a:t>Citation^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041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9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5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9677400" y="365125"/>
            <a:ext cx="1676400" cy="12414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" name="Right Arrow 4">
            <a:hlinkClick r:id="rId3" action="ppaction://hlinksldjump"/>
          </p:cNvPr>
          <p:cNvSpPr/>
          <p:nvPr/>
        </p:nvSpPr>
        <p:spPr>
          <a:xfrm rot="5400000">
            <a:off x="9887346" y="4710510"/>
            <a:ext cx="1617663" cy="13152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" name="Right Arrow 5">
            <a:hlinkClick r:id="rId4" action="ppaction://hlinksldjump"/>
          </p:cNvPr>
          <p:cNvSpPr/>
          <p:nvPr/>
        </p:nvSpPr>
        <p:spPr>
          <a:xfrm rot="10800000">
            <a:off x="838200" y="4889500"/>
            <a:ext cx="1765300" cy="1287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7" name="Right Arrow 6">
            <a:hlinkClick r:id="rId5" action="ppaction://hlinksldjump"/>
          </p:cNvPr>
          <p:cNvSpPr/>
          <p:nvPr/>
        </p:nvSpPr>
        <p:spPr>
          <a:xfrm rot="10800000">
            <a:off x="2603499" y="365124"/>
            <a:ext cx="1790699" cy="11866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759200" y="2603500"/>
            <a:ext cx="4114800" cy="2476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HelL0 FrI3Nd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637594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6</a:t>
            </a:r>
            <a:endParaRPr lang="en-US" dirty="0"/>
          </a:p>
        </p:txBody>
      </p:sp>
      <p:pic>
        <p:nvPicPr>
          <p:cNvPr id="5" name="This is Kangaroo Court! - from YouTube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28056" y="1690686"/>
            <a:ext cx="7735887" cy="4351338"/>
          </a:xfrm>
        </p:spPr>
      </p:pic>
      <p:sp>
        <p:nvSpPr>
          <p:cNvPr id="4" name="Right Arrow 3">
            <a:hlinkClick r:id="rId5" action="ppaction://hlinksldjump"/>
          </p:cNvPr>
          <p:cNvSpPr/>
          <p:nvPr/>
        </p:nvSpPr>
        <p:spPr>
          <a:xfrm rot="10800000">
            <a:off x="9829800" y="461962"/>
            <a:ext cx="1524000" cy="11318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289300" y="70474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6"/>
              </a:rPr>
              <a:t>https://www.youtube.com/watch?v=eeRse3PmD78</a:t>
            </a:r>
            <a:endParaRPr lang="en-US" dirty="0" smtClean="0"/>
          </a:p>
          <a:p>
            <a:r>
              <a:rPr lang="en-US" dirty="0" smtClean="0"/>
              <a:t>Citation^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85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 rot="16200000">
            <a:off x="9829800" y="461962"/>
            <a:ext cx="1524000" cy="11318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048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9829800" y="461962"/>
            <a:ext cx="1524000" cy="11318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280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46</Words>
  <Application>Microsoft Office PowerPoint</Application>
  <PresentationFormat>Widescreen</PresentationFormat>
  <Paragraphs>29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BAKALAKADAKA.STREET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Dejon Harrison</dc:creator>
  <cp:lastModifiedBy>Harrison, Dejon</cp:lastModifiedBy>
  <cp:revision>4</cp:revision>
  <dcterms:created xsi:type="dcterms:W3CDTF">2017-09-08T00:54:46Z</dcterms:created>
  <dcterms:modified xsi:type="dcterms:W3CDTF">2017-09-08T01:26:37Z</dcterms:modified>
</cp:coreProperties>
</file>