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xis Rivera" initials="AR" lastIdx="2" clrIdx="0">
    <p:extLst>
      <p:ext uri="{19B8F6BF-5375-455C-9EA6-DF929625EA0E}">
        <p15:presenceInfo xmlns:p15="http://schemas.microsoft.com/office/powerpoint/2012/main" userId="S-1-5-21-1992517756-754463450-1116685130-23949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46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53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077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330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110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324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21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594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15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142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3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242F1-DA7A-4235-B37E-94240A32656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616B1-E777-415C-902D-BF536B09F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02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lfU2AL-8dY" TargetMode="External"/><Relationship Id="rId5" Type="http://schemas.openxmlformats.org/officeDocument/2006/relationships/slide" Target="slide1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OXPE6HWUHS4" TargetMode="Externa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690563"/>
            <a:ext cx="9144000" cy="2840038"/>
          </a:xfrm>
        </p:spPr>
        <p:txBody>
          <a:bodyPr>
            <a:normAutofit/>
          </a:bodyPr>
          <a:lstStyle/>
          <a:p>
            <a:r>
              <a:rPr lang="en-US" dirty="0" smtClean="0"/>
              <a:t>Slide 1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03400" y="3009900"/>
            <a:ext cx="795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Best Title Ever.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213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508000" y="5270500"/>
            <a:ext cx="1473200" cy="1346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>
            <a:hlinkClick r:id="rId3" action="ppaction://hlinksldjump"/>
          </p:cNvPr>
          <p:cNvSpPr/>
          <p:nvPr/>
        </p:nvSpPr>
        <p:spPr>
          <a:xfrm>
            <a:off x="9829800" y="279400"/>
            <a:ext cx="1219200" cy="10795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24638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best title because well .. I believe so? But yeah super original. Hope you liked 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88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pic>
        <p:nvPicPr>
          <p:cNvPr id="6" name="Content Placeholder 5" descr="&lt;strong&gt;Sanji&lt;/strong&gt; - Wikipedia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872" y="1997869"/>
            <a:ext cx="5353028" cy="3005931"/>
          </a:xfrm>
        </p:spPr>
      </p:pic>
      <p:sp>
        <p:nvSpPr>
          <p:cNvPr id="7" name="TextBox 6"/>
          <p:cNvSpPr txBox="1"/>
          <p:nvPr/>
        </p:nvSpPr>
        <p:spPr>
          <a:xfrm>
            <a:off x="444500" y="2197100"/>
            <a:ext cx="3797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https://it.wikipedia.org/wiki/Sanji</a:t>
            </a:r>
            <a:endParaRPr lang="en-US" dirty="0"/>
          </a:p>
        </p:txBody>
      </p:sp>
      <p:sp>
        <p:nvSpPr>
          <p:cNvPr id="8" name="Down Arrow 7">
            <a:hlinkClick r:id="rId3" action="ppaction://hlinksldjump"/>
          </p:cNvPr>
          <p:cNvSpPr/>
          <p:nvPr/>
        </p:nvSpPr>
        <p:spPr>
          <a:xfrm>
            <a:off x="838200" y="5003800"/>
            <a:ext cx="1422400" cy="14478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8">
            <a:hlinkClick r:id="rId4" action="ppaction://hlinksldjump"/>
          </p:cNvPr>
          <p:cNvSpPr/>
          <p:nvPr/>
        </p:nvSpPr>
        <p:spPr>
          <a:xfrm>
            <a:off x="9385300" y="365125"/>
            <a:ext cx="1219200" cy="11715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93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pic>
        <p:nvPicPr>
          <p:cNvPr id="4" name="elfU2AL-8dY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0" y="2714625"/>
            <a:ext cx="4572000" cy="2571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Down Arrow 4">
            <a:hlinkClick r:id="rId4" action="ppaction://hlinksldjump"/>
          </p:cNvPr>
          <p:cNvSpPr/>
          <p:nvPr/>
        </p:nvSpPr>
        <p:spPr>
          <a:xfrm>
            <a:off x="685800" y="4902200"/>
            <a:ext cx="1562100" cy="1676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>
            <a:hlinkClick r:id="rId5" action="ppaction://hlinksldjump"/>
          </p:cNvPr>
          <p:cNvSpPr/>
          <p:nvPr/>
        </p:nvSpPr>
        <p:spPr>
          <a:xfrm>
            <a:off x="9182100" y="365125"/>
            <a:ext cx="1333500" cy="13255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30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5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Animations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383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… again</a:t>
            </a:r>
            <a:endParaRPr lang="en-US" sz="5400" dirty="0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838200" y="4622800"/>
            <a:ext cx="1536700" cy="1524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35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pic>
        <p:nvPicPr>
          <p:cNvPr id="4" name="OXPE6HWUHS4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0" y="2714625"/>
            <a:ext cx="4572000" cy="2571750"/>
          </a:xfrm>
          <a:prstGeom prst="rect">
            <a:avLst/>
          </a:prstGeom>
        </p:spPr>
      </p:pic>
      <p:sp>
        <p:nvSpPr>
          <p:cNvPr id="5" name="Isosceles Triangle 4">
            <a:hlinkClick r:id="rId4" action="ppaction://hlinksldjump"/>
          </p:cNvPr>
          <p:cNvSpPr/>
          <p:nvPr/>
        </p:nvSpPr>
        <p:spPr>
          <a:xfrm>
            <a:off x="9220200" y="365125"/>
            <a:ext cx="1727200" cy="1501775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9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42</Words>
  <Application>Microsoft Office PowerPoint</Application>
  <PresentationFormat>Widescreen</PresentationFormat>
  <Paragraphs>10</Paragraphs>
  <Slides>6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Slide 1  </vt:lpstr>
      <vt:lpstr>Slide 2</vt:lpstr>
      <vt:lpstr>Slide 3</vt:lpstr>
      <vt:lpstr>Slide 4</vt:lpstr>
      <vt:lpstr>Slide 5   Animations </vt:lpstr>
      <vt:lpstr>Slide 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Alexis Rivera</dc:creator>
  <cp:lastModifiedBy>Rivera, Alexis</cp:lastModifiedBy>
  <cp:revision>4</cp:revision>
  <dcterms:created xsi:type="dcterms:W3CDTF">2017-09-08T00:55:44Z</dcterms:created>
  <dcterms:modified xsi:type="dcterms:W3CDTF">2017-09-08T01:29:26Z</dcterms:modified>
</cp:coreProperties>
</file>