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id" ContentType="audio/mi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99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997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88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43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66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20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296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91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75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88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70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B6953-AA4A-4303-8244-25DD23060465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4815F-25E0-43AB-B80F-1FAB7F202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02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5" Type="http://schemas.openxmlformats.org/officeDocument/2006/relationships/slide" Target="slide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e6qCPN7-jg" TargetMode="Externa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Silly Dog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5762625" y="4000500"/>
            <a:ext cx="1498600" cy="1257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8145462" y="4773612"/>
            <a:ext cx="1638300" cy="1257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3025775" y="4773612"/>
            <a:ext cx="1549400" cy="1362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5" action="ppaction://hlinksldjump"/>
          </p:cNvPr>
          <p:cNvSpPr/>
          <p:nvPr/>
        </p:nvSpPr>
        <p:spPr>
          <a:xfrm>
            <a:off x="1009650" y="3987800"/>
            <a:ext cx="1397000" cy="127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50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When I'm old and </a:t>
            </a:r>
            <a:r>
              <a:rPr lang="en-US" dirty="0" err="1"/>
              <a:t>mankey</a:t>
            </a:r>
            <a:r>
              <a:rPr lang="en-US" dirty="0"/>
              <a:t>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I'll never use a hanky.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I'll wee on plants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and soil my pants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5232400" y="4635500"/>
            <a:ext cx="1727200" cy="1231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92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2382044"/>
            <a:ext cx="2857500" cy="1600200"/>
          </a:xfrm>
        </p:spPr>
      </p:pic>
      <p:sp>
        <p:nvSpPr>
          <p:cNvPr id="4" name="Down Arrow 3">
            <a:hlinkClick r:id="rId3" action="ppaction://hlinksldjump"/>
          </p:cNvPr>
          <p:cNvSpPr/>
          <p:nvPr/>
        </p:nvSpPr>
        <p:spPr>
          <a:xfrm>
            <a:off x="5346700" y="4673600"/>
            <a:ext cx="1498600" cy="1376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4000" y="4161453"/>
            <a:ext cx="3175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https://www.google.com/search?q=dogs&amp;source=lnms&amp;tbm=isch&amp;sa=X&amp;ved=0ahUKEwjL_-Hns5TWAhWl14MKHZ_ICswQ_AUICigB&amp;biw=850&amp;bih=289#imgrc=WOj2QqEGEzcdmM: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323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pic>
        <p:nvPicPr>
          <p:cNvPr id="5" name="j0074318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2680494"/>
            <a:ext cx="609600" cy="609600"/>
          </a:xfrm>
        </p:spPr>
      </p:pic>
      <p:sp>
        <p:nvSpPr>
          <p:cNvPr id="4" name="Down Arrow 3">
            <a:hlinkClick r:id="rId5" action="ppaction://hlinksldjump"/>
          </p:cNvPr>
          <p:cNvSpPr/>
          <p:nvPr/>
        </p:nvSpPr>
        <p:spPr>
          <a:xfrm>
            <a:off x="5232400" y="4279900"/>
            <a:ext cx="1727200" cy="1473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82083" y="6076434"/>
            <a:ext cx="5427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http://www.brainybetty.com/soundsforpowerpoint.htm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57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05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1069974" y="4114800"/>
            <a:ext cx="1485900" cy="1206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3743324" y="4629150"/>
            <a:ext cx="1435100" cy="127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6272212" y="4206478"/>
            <a:ext cx="1435100" cy="1155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5" action="ppaction://hlinksldjump"/>
          </p:cNvPr>
          <p:cNvSpPr/>
          <p:nvPr/>
        </p:nvSpPr>
        <p:spPr>
          <a:xfrm>
            <a:off x="8994775" y="4679950"/>
            <a:ext cx="1574800" cy="1219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4648200" y="2006600"/>
            <a:ext cx="2387600" cy="13850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36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pic>
        <p:nvPicPr>
          <p:cNvPr id="5" name="Oe6qCPN7-jg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0" y="1690688"/>
            <a:ext cx="4572000" cy="2571750"/>
          </a:xfrm>
          <a:prstGeom prst="rect">
            <a:avLst/>
          </a:prstGeom>
        </p:spPr>
      </p:pic>
      <p:sp>
        <p:nvSpPr>
          <p:cNvPr id="4" name="Down Arrow 3">
            <a:hlinkClick r:id="rId4" action="ppaction://hlinksldjump"/>
          </p:cNvPr>
          <p:cNvSpPr/>
          <p:nvPr/>
        </p:nvSpPr>
        <p:spPr>
          <a:xfrm>
            <a:off x="4959350" y="4572000"/>
            <a:ext cx="2273300" cy="142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09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5146675" y="4445000"/>
            <a:ext cx="1898650" cy="149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14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5140325" y="4432300"/>
            <a:ext cx="1911350" cy="1473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21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31</Words>
  <Application>Microsoft Office PowerPoint</Application>
  <PresentationFormat>Widescreen</PresentationFormat>
  <Paragraphs>11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Silly Dog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Vrunda Patel</dc:creator>
  <cp:lastModifiedBy>Patel,Vrunda</cp:lastModifiedBy>
  <cp:revision>5</cp:revision>
  <dcterms:created xsi:type="dcterms:W3CDTF">2017-09-08T00:52:59Z</dcterms:created>
  <dcterms:modified xsi:type="dcterms:W3CDTF">2017-09-08T01:21:39Z</dcterms:modified>
</cp:coreProperties>
</file>