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" y="5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F56A4-B76C-4CD1-9480-E9E41F663E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13BAB1-29FD-4AC8-83C0-28DC1B03DD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11987A-D9DB-474E-B57C-29A38845E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77126-461D-4F7C-8886-EDDFD1ED2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07C65-7E67-4B8B-B13B-DBCADE4BA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941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A8B80-B259-482F-AFFD-79BED152A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BBA13A-A579-468B-9285-87B51FB464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556361-96C9-408D-830D-0F510415E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1C111-0CCF-4D55-8301-3F8DBB36C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F20B4E-0A2C-4DCD-A491-4D020795E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37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582D2-35C3-41A7-AC0B-4FBAF5B81A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D5AE69-B3EA-44DD-9CC1-44FC90C0C6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2A723-FD9F-4B07-BDC2-F81566FF0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BDA7F-CBB6-449A-973C-87130F6B5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76A474-2A99-4036-B32F-EB08FC27D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597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1A20A-4088-4F75-9568-4DDD21131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61C95-8C0A-440C-965A-2DCCDA659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88F2D6-B92B-4305-AAC1-EAF86D94A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0949D-9E8A-4CFD-857C-1B513A288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4FA717-3B30-4FE1-B2A4-CF0BBFEFC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52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E40E1-C612-4A62-BD1F-0B5C0CDD3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337B7-958D-4707-982D-3BAD3478F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C4C69-5DD4-4773-950B-02D516D63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818FA-12E6-42C8-B502-683492175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801E7-8FA9-48AC-BC2B-D1517007F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54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72912-4D62-438C-984C-93FBF6A37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1D2E0-AF62-48FF-A29A-FA6D93355A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90D338-CFB9-4819-91B6-2406D2F63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BCE08-05C5-4BDF-A229-E415640BC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3188C3-CF6B-4905-B1D5-DEE56DD45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6C53DE-1135-4601-AF62-B310B2EE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55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FDB73-E5F7-4FDD-8A77-E9B64128A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B80CB6-E9AA-439F-9C2A-64F6C20EC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07EDD7-CBE0-4788-BF2D-06AA485F65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403F42-7A10-4C64-B19F-F9C213DCF4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2963B5-E7B6-499F-A3FA-7C14742E65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BB880-46A2-4461-8C4E-1C7FD661B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55D612-0CF6-4C10-A266-F7776A146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744219-2A9F-41F0-8056-022FBEFC6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67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92A31-2C08-4CDD-ABB9-C56B0F219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9A8633-B63F-4807-BD1B-1AEDA99D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42BB24-E847-416D-A7D7-3142BEAD8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B5BFCD-2DD4-4720-8460-F3941E7B1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59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29622-BCBB-49E2-9C65-2ED3422C9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7F9BF2-B544-44AC-9741-EF9999C5C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C15DEB-81F9-42BA-A899-4C4AD5B4A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134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E176D-B711-40B2-B724-EE44F7BB6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B069A-8EB5-4F83-81A2-FA073B4FE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AAE768-2380-43FB-B4B3-BA4CB06E2E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7AF50-D96C-40F7-A4E1-B7E011BB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909B18-86CF-4488-BA46-E346229C6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72B98-F0AD-4FD5-BCA9-EF25250DB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08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82D23-47F4-480B-8C00-9D89C22A3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DCEF74-D0DB-43B0-BF95-1A416C9A57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3F8B53-FD74-4B45-9F84-89B8D522D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4D67B7-567C-4172-B45F-8FD75FFD2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3868C1-FD9B-4478-92FB-69C98AF10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1D0AA4-4A30-44B1-A952-CBEC4746A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09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E5145C-3C75-4566-8642-12C206831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4CCBCB-1A19-4CD6-BE32-265F96939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BF1709-4C65-4C05-A238-71F3C8CCE9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790D1-6EAD-4743-A7A7-4EF699BCCB38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48CA5F-4B6D-4512-B371-E64A7B622A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3F4EC-F8F1-4025-8019-C139E8F9C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1DD5D-9F28-45CE-93F9-83CFB3374B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193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0n32GN188o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02CC607-A78A-4BAD-8353-D98D019A1D01}"/>
              </a:ext>
            </a:extLst>
          </p:cNvPr>
          <p:cNvSpPr txBox="1"/>
          <p:nvPr/>
        </p:nvSpPr>
        <p:spPr>
          <a:xfrm>
            <a:off x="2020528" y="1659194"/>
            <a:ext cx="78682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rgbClr val="FF0000"/>
                </a:solidFill>
                <a:latin typeface="Castellar" panose="020A0402060406010301" pitchFamily="18" charset="0"/>
              </a:rPr>
              <a:t>Cthulhu’s Cookbook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76E01CAB-C18F-4469-BBD3-895EC45CC551}"/>
              </a:ext>
            </a:extLst>
          </p:cNvPr>
          <p:cNvSpPr/>
          <p:nvPr/>
        </p:nvSpPr>
        <p:spPr>
          <a:xfrm>
            <a:off x="4772891" y="4606636"/>
            <a:ext cx="1863436" cy="1697182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DB72167-4CDE-4420-A13F-11D537AAEE00}"/>
              </a:ext>
            </a:extLst>
          </p:cNvPr>
          <p:cNvSpPr/>
          <p:nvPr/>
        </p:nvSpPr>
        <p:spPr>
          <a:xfrm>
            <a:off x="408709" y="547255"/>
            <a:ext cx="1433946" cy="1239981"/>
          </a:xfrm>
          <a:prstGeom prst="triangl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3258BDFE-9C7C-4A6D-9A3E-E94728EF1C36}"/>
              </a:ext>
            </a:extLst>
          </p:cNvPr>
          <p:cNvSpPr/>
          <p:nvPr/>
        </p:nvSpPr>
        <p:spPr>
          <a:xfrm rot="5400000">
            <a:off x="586582" y="4835236"/>
            <a:ext cx="1433946" cy="1239981"/>
          </a:xfrm>
          <a:prstGeom prst="triangl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2D3A0736-3577-4180-9013-A205D4CDD8E0}"/>
              </a:ext>
            </a:extLst>
          </p:cNvPr>
          <p:cNvSpPr/>
          <p:nvPr/>
        </p:nvSpPr>
        <p:spPr>
          <a:xfrm rot="16200000">
            <a:off x="10115158" y="2680854"/>
            <a:ext cx="1433946" cy="1239981"/>
          </a:xfrm>
          <a:prstGeom prst="triangl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83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8EBAF-40C3-4ABB-AE8D-63BFF3452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FF0000"/>
                </a:solidFill>
                <a:latin typeface="Algerian" panose="04020705040A02060702" pitchFamily="82" charset="0"/>
              </a:rPr>
              <a:t>Child risen, child fall. All shall hear the serpent’s call. Those of putrid blood awake. Innocence not a child make. Souls slowly dying, slowly taken. The hand of god they’ve forsaken. Cursed them, whether sweet or dull. By his will all they do is cull. </a:t>
            </a: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BECF6B46-C6B9-4B46-8A91-65814A239A54}"/>
              </a:ext>
            </a:extLst>
          </p:cNvPr>
          <p:cNvSpPr/>
          <p:nvPr/>
        </p:nvSpPr>
        <p:spPr>
          <a:xfrm>
            <a:off x="5070764" y="4765964"/>
            <a:ext cx="1433946" cy="123998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96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806584D-721A-421A-BC73-882B3D7C3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189" y="695694"/>
            <a:ext cx="8235880" cy="5487939"/>
          </a:xfrm>
          <a:prstGeom prst="rect">
            <a:avLst/>
          </a:prstGeom>
        </p:spPr>
      </p:pic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0EE9FD19-5406-49D6-BA9E-377D21519E26}"/>
              </a:ext>
            </a:extLst>
          </p:cNvPr>
          <p:cNvSpPr/>
          <p:nvPr/>
        </p:nvSpPr>
        <p:spPr>
          <a:xfrm rot="5400000">
            <a:off x="187036" y="2396838"/>
            <a:ext cx="1433946" cy="123998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279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eath by Glamour">
            <a:hlinkClick r:id="" action="ppaction://media"/>
            <a:extLst>
              <a:ext uri="{FF2B5EF4-FFF2-40B4-BE49-F238E27FC236}">
                <a16:creationId xmlns:a16="http://schemas.microsoft.com/office/drawing/2014/main" id="{8B2C2A83-ED50-4A5D-AAE3-27F860C0CD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02E78-ED7F-414E-AF90-F1A09B3B8AD0}"/>
              </a:ext>
            </a:extLst>
          </p:cNvPr>
          <p:cNvSpPr txBox="1"/>
          <p:nvPr/>
        </p:nvSpPr>
        <p:spPr>
          <a:xfrm>
            <a:off x="9033164" y="5486400"/>
            <a:ext cx="2022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Youtube.com</a:t>
            </a: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2A051B21-9D24-45B9-9E43-6FD201B8C4E4}"/>
              </a:ext>
            </a:extLst>
          </p:cNvPr>
          <p:cNvSpPr/>
          <p:nvPr/>
        </p:nvSpPr>
        <p:spPr>
          <a:xfrm rot="16200000">
            <a:off x="9642765" y="2542310"/>
            <a:ext cx="1433946" cy="123998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490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EB98834-D6A3-468F-88BC-1DF1B0488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636DAA0-F552-4B12-B013-BAA4FFCB830B}"/>
              </a:ext>
            </a:extLst>
          </p:cNvPr>
          <p:cNvSpPr/>
          <p:nvPr/>
        </p:nvSpPr>
        <p:spPr>
          <a:xfrm>
            <a:off x="0" y="450272"/>
            <a:ext cx="12192000" cy="6407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2EC9B453-FDCC-48AE-9BC4-50E21B853ADE}"/>
              </a:ext>
            </a:extLst>
          </p:cNvPr>
          <p:cNvSpPr/>
          <p:nvPr/>
        </p:nvSpPr>
        <p:spPr>
          <a:xfrm>
            <a:off x="8201891" y="5534891"/>
            <a:ext cx="1600200" cy="1163782"/>
          </a:xfrm>
          <a:prstGeom prst="plu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F5811FD9-5146-43BC-A841-00238A1C83DD}"/>
              </a:ext>
            </a:extLst>
          </p:cNvPr>
          <p:cNvSpPr/>
          <p:nvPr/>
        </p:nvSpPr>
        <p:spPr>
          <a:xfrm rot="16200000">
            <a:off x="9919808" y="5921086"/>
            <a:ext cx="550820" cy="39139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BB5DFCB2-3630-467A-B3E6-D12C1913F076}"/>
              </a:ext>
            </a:extLst>
          </p:cNvPr>
          <p:cNvSpPr/>
          <p:nvPr/>
        </p:nvSpPr>
        <p:spPr>
          <a:xfrm>
            <a:off x="8721436" y="4904509"/>
            <a:ext cx="561109" cy="49530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6812799C-D4C1-4C7A-9D67-0B5BB1523480}"/>
              </a:ext>
            </a:extLst>
          </p:cNvPr>
          <p:cNvSpPr/>
          <p:nvPr/>
        </p:nvSpPr>
        <p:spPr>
          <a:xfrm rot="5400000">
            <a:off x="7501711" y="5889444"/>
            <a:ext cx="599211" cy="40628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350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^0 3">
            <a:hlinkClick r:id="" action="ppaction://media"/>
            <a:extLst>
              <a:ext uri="{FF2B5EF4-FFF2-40B4-BE49-F238E27FC236}">
                <a16:creationId xmlns:a16="http://schemas.microsoft.com/office/drawing/2014/main" id="{D26F31AD-AD9F-4BD2-B082-C9B66F6FE2C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47800" y="191730"/>
            <a:ext cx="8792497" cy="65943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1AF16B-A8F4-495D-AE67-ACB30A082CEF}"/>
              </a:ext>
            </a:extLst>
          </p:cNvPr>
          <p:cNvSpPr txBox="1"/>
          <p:nvPr/>
        </p:nvSpPr>
        <p:spPr>
          <a:xfrm>
            <a:off x="9608128" y="5818910"/>
            <a:ext cx="1697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Youtube.com</a:t>
            </a: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563963EC-6F3A-4A0A-9C50-5504ABAEDBC4}"/>
              </a:ext>
            </a:extLst>
          </p:cNvPr>
          <p:cNvSpPr/>
          <p:nvPr/>
        </p:nvSpPr>
        <p:spPr>
          <a:xfrm>
            <a:off x="180109" y="290946"/>
            <a:ext cx="1433946" cy="123998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19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7261FD74-6E29-4C3D-BD87-32380E8684F3}"/>
              </a:ext>
            </a:extLst>
          </p:cNvPr>
          <p:cNvSpPr/>
          <p:nvPr/>
        </p:nvSpPr>
        <p:spPr>
          <a:xfrm rot="5400000">
            <a:off x="408709" y="547255"/>
            <a:ext cx="1433946" cy="123998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BBEBC2-65AE-4CF7-A849-4DBC76BF950A}"/>
              </a:ext>
            </a:extLst>
          </p:cNvPr>
          <p:cNvSpPr txBox="1"/>
          <p:nvPr/>
        </p:nvSpPr>
        <p:spPr>
          <a:xfrm>
            <a:off x="3359727" y="1884219"/>
            <a:ext cx="58535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Music: Death by Glamour. Rights go to Undertale and Toby Fox</a:t>
            </a:r>
          </a:p>
          <a:p>
            <a:r>
              <a:rPr lang="en-US" dirty="0">
                <a:solidFill>
                  <a:srgbClr val="FF0000"/>
                </a:solidFill>
              </a:rPr>
              <a:t>Video: https://www.youtube.com/watch?v=X0n32GN188o</a:t>
            </a:r>
          </a:p>
        </p:txBody>
      </p:sp>
    </p:spTree>
    <p:extLst>
      <p:ext uri="{BB962C8B-B14F-4D97-AF65-F5344CB8AC3E}">
        <p14:creationId xmlns:p14="http://schemas.microsoft.com/office/powerpoint/2010/main" val="3110934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1B7D70C1-7CDF-4B93-B224-F4780E6A02BA}"/>
              </a:ext>
            </a:extLst>
          </p:cNvPr>
          <p:cNvSpPr/>
          <p:nvPr/>
        </p:nvSpPr>
        <p:spPr>
          <a:xfrm rot="16200000">
            <a:off x="10467108" y="5181601"/>
            <a:ext cx="1433946" cy="123998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60BB8D-B05C-46A6-A78D-B69C3B4E30EF}"/>
              </a:ext>
            </a:extLst>
          </p:cNvPr>
          <p:cNvSpPr txBox="1"/>
          <p:nvPr/>
        </p:nvSpPr>
        <p:spPr>
          <a:xfrm>
            <a:off x="526473" y="429491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Thankyou and sweet dreams~</a:t>
            </a:r>
          </a:p>
        </p:txBody>
      </p:sp>
    </p:spTree>
    <p:extLst>
      <p:ext uri="{BB962C8B-B14F-4D97-AF65-F5344CB8AC3E}">
        <p14:creationId xmlns:p14="http://schemas.microsoft.com/office/powerpoint/2010/main" val="181871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97</Words>
  <Application>Microsoft Office PowerPoint</Application>
  <PresentationFormat>Widescreen</PresentationFormat>
  <Paragraphs>7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Algerian</vt:lpstr>
      <vt:lpstr>Arial</vt:lpstr>
      <vt:lpstr>Calibri</vt:lpstr>
      <vt:lpstr>Calibri Light</vt:lpstr>
      <vt:lpstr>Castellar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Natasha Thurmond</dc:creator>
  <cp:lastModifiedBy>Natasha Thurmond</cp:lastModifiedBy>
  <cp:revision>8</cp:revision>
  <dcterms:created xsi:type="dcterms:W3CDTF">2017-09-14T20:08:41Z</dcterms:created>
  <dcterms:modified xsi:type="dcterms:W3CDTF">2017-09-14T22:19:33Z</dcterms:modified>
</cp:coreProperties>
</file>