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1F7C6-BBCE-46BF-BF3C-F304003088F2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1E24-528B-448F-8335-908E138C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606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1F7C6-BBCE-46BF-BF3C-F304003088F2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1E24-528B-448F-8335-908E138C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1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1F7C6-BBCE-46BF-BF3C-F304003088F2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1E24-528B-448F-8335-908E138C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719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1F7C6-BBCE-46BF-BF3C-F304003088F2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1E24-528B-448F-8335-908E138C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070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1F7C6-BBCE-46BF-BF3C-F304003088F2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1E24-528B-448F-8335-908E138C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29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1F7C6-BBCE-46BF-BF3C-F304003088F2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1E24-528B-448F-8335-908E138C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87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1F7C6-BBCE-46BF-BF3C-F304003088F2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1E24-528B-448F-8335-908E138C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752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1F7C6-BBCE-46BF-BF3C-F304003088F2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1E24-528B-448F-8335-908E138C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772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1F7C6-BBCE-46BF-BF3C-F304003088F2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1E24-528B-448F-8335-908E138C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371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1F7C6-BBCE-46BF-BF3C-F304003088F2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1E24-528B-448F-8335-908E138C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944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1F7C6-BBCE-46BF-BF3C-F304003088F2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1E24-528B-448F-8335-908E138C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272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1F7C6-BBCE-46BF-BF3C-F304003088F2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B1E24-528B-448F-8335-908E138C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87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5100" y="922338"/>
            <a:ext cx="9144000" cy="1655762"/>
          </a:xfrm>
        </p:spPr>
        <p:txBody>
          <a:bodyPr/>
          <a:lstStyle/>
          <a:p>
            <a:r>
              <a:rPr lang="en-US" dirty="0" smtClean="0"/>
              <a:t>Beginning starts with the character getting up from  bed in middle of the night when they hear a noise from the downstairs.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028700" y="3670300"/>
            <a:ext cx="3390900" cy="176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Downstairs and investigate the noise.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7823200" y="3670300"/>
            <a:ext cx="3517900" cy="1790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Forget that! I’m </a:t>
            </a:r>
            <a:r>
              <a:rPr lang="en-US" dirty="0" err="1" smtClean="0"/>
              <a:t>gonna</a:t>
            </a:r>
            <a:r>
              <a:rPr lang="en-US" dirty="0" smtClean="0"/>
              <a:t> hide under the covers!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75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hide for you know that patience is a snipers skill. The one thing a sniper and an artist have in common is patience. As the person walks by you see the opportunity to grab them from behind!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422400" y="4457700"/>
            <a:ext cx="2438400" cy="132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Call me Sam Fisher cause I’m about to interrogate them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7810500" y="4343400"/>
            <a:ext cx="2349500" cy="1435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I’ll just keep hiding. </a:t>
            </a:r>
            <a:r>
              <a:rPr lang="en-US" dirty="0" err="1" smtClean="0"/>
              <a:t>Im</a:t>
            </a:r>
            <a:r>
              <a:rPr lang="en-US" dirty="0" smtClean="0"/>
              <a:t> lazy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176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US" dirty="0" smtClean="0"/>
              <a:t>You beat him unconscious and now have a body to hide. What do you do?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460500" y="3733800"/>
            <a:ext cx="2997200" cy="1435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Dump the Body! 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8013700" y="3835400"/>
            <a:ext cx="2451100" cy="1155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I’ll just tie him up and throw him outside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999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interrogate him and he tells you that he’s just look for money. How do you respond?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244600" y="4279900"/>
            <a:ext cx="2730500" cy="148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Recite the movie Taken to scare them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7429500" y="4279900"/>
            <a:ext cx="2628900" cy="148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Tell him you’re a college student and that you’re broke.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81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doesn’t speak English! You decide to just throw him out and go to bed.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3848100" y="4216400"/>
            <a:ext cx="2463800" cy="1511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Lets try something new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04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He’s scared and the man wets himself. You throw him out and he takes off running. You may now relish in victory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4076700" y="4025900"/>
            <a:ext cx="32766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Run it 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81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man apologizes and he instead gives you what little money he had. What a gracious person. Now go to bed!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4419600" y="4216400"/>
            <a:ext cx="1790700" cy="1282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Now lets try something new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692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dig a hole and you bury a man alive. How do you feel about yourself? For shame Player, For shame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4140200" y="3987800"/>
            <a:ext cx="2908300" cy="1435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Fine </a:t>
            </a:r>
            <a:r>
              <a:rPr lang="en-US" dirty="0" err="1" smtClean="0"/>
              <a:t>fine</a:t>
            </a:r>
            <a:r>
              <a:rPr lang="en-US" dirty="0" smtClean="0"/>
              <a:t>… lets </a:t>
            </a:r>
            <a:r>
              <a:rPr lang="en-US" dirty="0" smtClean="0">
                <a:hlinkClick r:id="rId2" action="ppaction://hlinksldjump"/>
              </a:rPr>
              <a:t>start</a:t>
            </a:r>
            <a:r>
              <a:rPr lang="en-US" dirty="0" smtClean="0"/>
              <a:t> over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267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a man as your new lawn </a:t>
            </a:r>
            <a:r>
              <a:rPr lang="en-US" dirty="0" err="1" smtClean="0"/>
              <a:t>ornimate</a:t>
            </a:r>
            <a:r>
              <a:rPr lang="en-US" dirty="0" smtClean="0"/>
              <a:t>. Congratulations 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3543300" y="3987800"/>
            <a:ext cx="4305300" cy="1816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Maybe lets just…. Just try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030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go downstairs to investigate the noise and find nothing out of the ordinary.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371600" y="4089400"/>
            <a:ext cx="2578100" cy="134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Well while I’m down here,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gonna</a:t>
            </a:r>
            <a:r>
              <a:rPr lang="en-US" dirty="0" smtClean="0"/>
              <a:t> get something to eat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8166100" y="4089400"/>
            <a:ext cx="2336800" cy="1206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I’m Tired.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gonna</a:t>
            </a:r>
            <a:r>
              <a:rPr lang="en-US" dirty="0" smtClean="0"/>
              <a:t> go back to bed.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596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You’re no fun! You wake up the next day and find yourself kidnapped. Game Over</a:t>
            </a:r>
            <a:endParaRPr lang="en-US" dirty="0"/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4660900" y="4432300"/>
            <a:ext cx="3187700" cy="146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Fine… I’ll start over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68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walk over to the kitchen and you hear a crash from upstairs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371600" y="4330700"/>
            <a:ext cx="2362200" cy="133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Grab a weapon and investigate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8102600" y="4191000"/>
            <a:ext cx="2336800" cy="147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GOTTA HIDE BRO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968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grab a near by broom and you start to walk upstairs slowly when you are at an impasse between two rooms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168400" y="4406900"/>
            <a:ext cx="2667000" cy="1358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Left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8166100" y="4330700"/>
            <a:ext cx="2781300" cy="1358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right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37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hide until morning and you’re completely fine. Good job man you win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3784600" y="3873500"/>
            <a:ext cx="2895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Run it back!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881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go left and find someone who is rummaging through a drawer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752600" y="4152900"/>
            <a:ext cx="2159000" cy="1003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SNEAK ATTACK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8102600" y="4165600"/>
            <a:ext cx="2578100" cy="1117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Hide and wait for your prey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983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right and realize there's nothing there. So you go to the left room instead.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3454400" y="3873500"/>
            <a:ext cx="4203700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Alright. Lets go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108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attack, disorienting your opponent and beating them down with your broom! For you are the broom master and all who face your broom shall perish.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244600" y="4267200"/>
            <a:ext cx="2781300" cy="1409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AM THE BROOM MASTER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7874000" y="4267200"/>
            <a:ext cx="2730500" cy="1257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Interrogate the man!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797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494</Words>
  <Application>Microsoft Office PowerPoint</Application>
  <PresentationFormat>Widescreen</PresentationFormat>
  <Paragraphs>43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Rivera, Evian</dc:creator>
  <cp:lastModifiedBy>Rivera, Evian</cp:lastModifiedBy>
  <cp:revision>7</cp:revision>
  <dcterms:created xsi:type="dcterms:W3CDTF">2017-12-07T23:49:24Z</dcterms:created>
  <dcterms:modified xsi:type="dcterms:W3CDTF">2017-12-08T00:55:20Z</dcterms:modified>
</cp:coreProperties>
</file>