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6" d="100"/>
          <a:sy n="76" d="100"/>
        </p:scale>
        <p:origin x="126" y="7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67908F6-62B0-4A3E-B7C1-6AEED8FB2957}"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141965608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7908F6-62B0-4A3E-B7C1-6AEED8FB2957}"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51665706"/>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7908F6-62B0-4A3E-B7C1-6AEED8FB2957}"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3356705163"/>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67908F6-62B0-4A3E-B7C1-6AEED8FB2957}"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494204725"/>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67908F6-62B0-4A3E-B7C1-6AEED8FB2957}" type="datetimeFigureOut">
              <a:rPr lang="en-US" smtClean="0"/>
              <a:t>9/7/2017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342564041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67908F6-62B0-4A3E-B7C1-6AEED8FB2957}" type="datetimeFigureOut">
              <a:rPr lang="en-US" smtClean="0"/>
              <a:t>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150196610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67908F6-62B0-4A3E-B7C1-6AEED8FB2957}" type="datetimeFigureOut">
              <a:rPr lang="en-US" smtClean="0"/>
              <a:t>9/7/2017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2566530324"/>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67908F6-62B0-4A3E-B7C1-6AEED8FB2957}" type="datetimeFigureOut">
              <a:rPr lang="en-US" smtClean="0"/>
              <a:t>9/7/2017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2119069101"/>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7908F6-62B0-4A3E-B7C1-6AEED8FB2957}" type="datetimeFigureOut">
              <a:rPr lang="en-US" smtClean="0"/>
              <a:t>9/7/2017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1168026430"/>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67908F6-62B0-4A3E-B7C1-6AEED8FB2957}" type="datetimeFigureOut">
              <a:rPr lang="en-US" smtClean="0"/>
              <a:t>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194650375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D67908F6-62B0-4A3E-B7C1-6AEED8FB2957}" type="datetimeFigureOut">
              <a:rPr lang="en-US" smtClean="0"/>
              <a:t>9/7/2017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6A16EA5-B9F4-442D-8986-BEEA2F326DF1}" type="slidenum">
              <a:rPr lang="en-US" smtClean="0"/>
              <a:t>‹#›</a:t>
            </a:fld>
            <a:endParaRPr lang="en-US"/>
          </a:p>
        </p:txBody>
      </p:sp>
    </p:spTree>
    <p:extLst>
      <p:ext uri="{BB962C8B-B14F-4D97-AF65-F5344CB8AC3E}">
        <p14:creationId xmlns:p14="http://schemas.microsoft.com/office/powerpoint/2010/main" val="3076626349"/>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67908F6-62B0-4A3E-B7C1-6AEED8FB2957}" type="datetimeFigureOut">
              <a:rPr lang="en-US" smtClean="0"/>
              <a:t>9/7/2017</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6A16EA5-B9F4-442D-8986-BEEA2F326DF1}" type="slidenum">
              <a:rPr lang="en-US" smtClean="0"/>
              <a:t>‹#›</a:t>
            </a:fld>
            <a:endParaRPr lang="en-US"/>
          </a:p>
        </p:txBody>
      </p:sp>
    </p:spTree>
    <p:extLst>
      <p:ext uri="{BB962C8B-B14F-4D97-AF65-F5344CB8AC3E}">
        <p14:creationId xmlns:p14="http://schemas.microsoft.com/office/powerpoint/2010/main" val="31520247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mc:Choice>
    <mc:Fallback>
      <p:transition spd="slow" advClick="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slide" Target="slide2.xml"/><Relationship Id="rId1" Type="http://schemas.openxmlformats.org/officeDocument/2006/relationships/slideLayout" Target="../slideLayouts/slideLayout1.xml"/><Relationship Id="rId5" Type="http://schemas.openxmlformats.org/officeDocument/2006/relationships/slide" Target="slide5.xml"/><Relationship Id="rId4" Type="http://schemas.openxmlformats.org/officeDocument/2006/relationships/slide" Target="slide4.xml"/></Relationships>
</file>

<file path=ppt/slides/_rels/slide2.xml.rels><?xml version="1.0" encoding="UTF-8" standalone="yes"?>
<Relationships xmlns="http://schemas.openxmlformats.org/package/2006/relationships"><Relationship Id="rId2" Type="http://schemas.openxmlformats.org/officeDocument/2006/relationships/slide" Target="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 Target="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slide" Target="slide1.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slide" Target="slide1.xml"/><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slide" Target="slide8.xml"/><Relationship Id="rId5" Type="http://schemas.openxmlformats.org/officeDocument/2006/relationships/slide" Target="slide7.xml"/><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Layout" Target="../slideLayouts/slideLayout2.xml"/><Relationship Id="rId1" Type="http://schemas.openxmlformats.org/officeDocument/2006/relationships/video" Target="https://www.youtube.com/embed/vGyHXW0lwZY" TargetMode="Externa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1800" dirty="0" smtClean="0"/>
              <a:t>The </a:t>
            </a:r>
            <a:r>
              <a:rPr lang="en-US" sz="1800" dirty="0" err="1" smtClean="0"/>
              <a:t>FitnessGram</a:t>
            </a:r>
            <a:r>
              <a:rPr lang="en-US" sz="1800" dirty="0" smtClean="0"/>
              <a:t>™ Pacer Test is a multistage aerobic capacity test that progressively gets more difficult as it continues. The 20 meter pacer test will begin in 30 seconds. Line up at the start. The running speed starts slowly, but gets faster each minute after you hear this signal. [beep] A single lap should be completed each time you hear this sound. [ding] Remember to run in a straight line, and run as long as possible. The second time you fail to complete a lap before the sound, your test is over. The test will begin on the word start. On your mark, get ready, start.</a:t>
            </a:r>
            <a:endParaRPr lang="en-US" sz="1800" dirty="0"/>
          </a:p>
        </p:txBody>
      </p:sp>
      <p:sp>
        <p:nvSpPr>
          <p:cNvPr id="3" name="Subtitle 2"/>
          <p:cNvSpPr>
            <a:spLocks noGrp="1"/>
          </p:cNvSpPr>
          <p:nvPr>
            <p:ph type="subTitle" idx="1"/>
          </p:nvPr>
        </p:nvSpPr>
        <p:spPr/>
        <p:txBody>
          <a:bodyPr>
            <a:normAutofit/>
          </a:bodyPr>
          <a:lstStyle/>
          <a:p>
            <a:endParaRPr lang="en-US" dirty="0"/>
          </a:p>
        </p:txBody>
      </p:sp>
      <p:sp>
        <p:nvSpPr>
          <p:cNvPr id="5" name="5-Point Star 4">
            <a:hlinkClick r:id="rId2" action="ppaction://hlinksldjump"/>
          </p:cNvPr>
          <p:cNvSpPr/>
          <p:nvPr/>
        </p:nvSpPr>
        <p:spPr>
          <a:xfrm>
            <a:off x="88900" y="4538663"/>
            <a:ext cx="2870200" cy="211613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Arrow 5">
            <a:hlinkClick r:id="rId3" action="ppaction://hlinksldjump"/>
          </p:cNvPr>
          <p:cNvSpPr/>
          <p:nvPr/>
        </p:nvSpPr>
        <p:spPr>
          <a:xfrm>
            <a:off x="4051300" y="5349875"/>
            <a:ext cx="2133600" cy="11938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a:hlinkClick r:id="rId4" action="ppaction://hlinksldjump"/>
          </p:cNvPr>
          <p:cNvSpPr/>
          <p:nvPr/>
        </p:nvSpPr>
        <p:spPr>
          <a:xfrm>
            <a:off x="6985000" y="4538663"/>
            <a:ext cx="1638300" cy="1874837"/>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Down Ribbon 7">
            <a:hlinkClick r:id="rId5" action="ppaction://hlinksldjump"/>
          </p:cNvPr>
          <p:cNvSpPr/>
          <p:nvPr/>
        </p:nvSpPr>
        <p:spPr>
          <a:xfrm>
            <a:off x="9258300" y="5257800"/>
            <a:ext cx="2171700" cy="1119981"/>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134095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two</a:t>
            </a:r>
            <a:endParaRPr lang="en-US" dirty="0"/>
          </a:p>
        </p:txBody>
      </p:sp>
      <p:sp>
        <p:nvSpPr>
          <p:cNvPr id="3" name="Content Placeholder 2"/>
          <p:cNvSpPr>
            <a:spLocks noGrp="1"/>
          </p:cNvSpPr>
          <p:nvPr>
            <p:ph idx="1"/>
          </p:nvPr>
        </p:nvSpPr>
        <p:spPr/>
        <p:txBody>
          <a:bodyPr/>
          <a:lstStyle/>
          <a:p>
            <a:r>
              <a:rPr lang="en-US" dirty="0" err="1" smtClean="0"/>
              <a:t>Issa</a:t>
            </a:r>
            <a:r>
              <a:rPr lang="en-US" dirty="0" smtClean="0"/>
              <a:t> slide bro</a:t>
            </a:r>
          </a:p>
          <a:p>
            <a:pPr marL="0" indent="0">
              <a:buNone/>
            </a:pPr>
            <a:endParaRPr lang="en-US" dirty="0"/>
          </a:p>
        </p:txBody>
      </p:sp>
      <p:sp>
        <p:nvSpPr>
          <p:cNvPr id="4" name="6-Point Star 3">
            <a:hlinkClick r:id="rId2" action="ppaction://hlinksldjump"/>
          </p:cNvPr>
          <p:cNvSpPr/>
          <p:nvPr/>
        </p:nvSpPr>
        <p:spPr>
          <a:xfrm>
            <a:off x="3251200" y="3454400"/>
            <a:ext cx="1752600" cy="171450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766058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a:t>
            </a:r>
            <a:r>
              <a:rPr lang="en-US" dirty="0" err="1" smtClean="0"/>
              <a:t>Tres</a:t>
            </a:r>
            <a:endParaRPr lang="en-US" dirty="0"/>
          </a:p>
        </p:txBody>
      </p:sp>
      <p:sp>
        <p:nvSpPr>
          <p:cNvPr id="3" name="Content Placeholder 2"/>
          <p:cNvSpPr>
            <a:spLocks noGrp="1"/>
          </p:cNvSpPr>
          <p:nvPr>
            <p:ph idx="1"/>
          </p:nvPr>
        </p:nvSpPr>
        <p:spPr/>
        <p:txBody>
          <a:bodyPr/>
          <a:lstStyle/>
          <a:p>
            <a:r>
              <a:rPr lang="en-US" dirty="0" smtClean="0"/>
              <a:t>https://imgflip.com/tag/kirito?page=3</a:t>
            </a:r>
            <a:endParaRPr lang="en-US" dirty="0"/>
          </a:p>
        </p:txBody>
      </p:sp>
      <p:sp>
        <p:nvSpPr>
          <p:cNvPr id="4" name="6-Point Star 3">
            <a:hlinkClick r:id="rId2" action="ppaction://hlinksldjump"/>
          </p:cNvPr>
          <p:cNvSpPr/>
          <p:nvPr/>
        </p:nvSpPr>
        <p:spPr>
          <a:xfrm>
            <a:off x="1892300" y="3657600"/>
            <a:ext cx="1689100" cy="173990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Image result for sword art online me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3601" y="2957512"/>
            <a:ext cx="5527427" cy="3900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787684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4</a:t>
            </a:r>
            <a:endParaRPr lang="en-US" dirty="0"/>
          </a:p>
        </p:txBody>
      </p:sp>
      <p:pic>
        <p:nvPicPr>
          <p:cNvPr id="5" name="howler-monkeys-daniel_simon">
            <a:hlinkClick r:id="" action="ppaction://media"/>
          </p:cNvPr>
          <p:cNvPicPr>
            <a:picLocks noGrp="1" noChangeAspect="1"/>
          </p:cNvPicPr>
          <p:nvPr>
            <p:ph idx="1"/>
            <a:audioFile r:link="rId2"/>
            <p:extLst>
              <p:ext uri="{DAA4B4D4-6D71-4841-9C94-3DE7FCFB9230}">
                <p14:media xmlns:p14="http://schemas.microsoft.com/office/powerpoint/2010/main" r:embed="rId1"/>
              </p:ext>
            </p:extLst>
          </p:nvPr>
        </p:nvPicPr>
        <p:blipFill>
          <a:blip r:embed="rId4"/>
          <a:stretch>
            <a:fillRect/>
          </a:stretch>
        </p:blipFill>
        <p:spPr>
          <a:xfrm>
            <a:off x="5791200" y="3695700"/>
            <a:ext cx="609600" cy="609600"/>
          </a:xfrm>
        </p:spPr>
      </p:pic>
      <p:sp>
        <p:nvSpPr>
          <p:cNvPr id="4" name="6-Point Star 3">
            <a:hlinkClick r:id="rId5" action="ppaction://hlinksldjump"/>
          </p:cNvPr>
          <p:cNvSpPr/>
          <p:nvPr/>
        </p:nvSpPr>
        <p:spPr>
          <a:xfrm>
            <a:off x="1562100" y="3810000"/>
            <a:ext cx="2209800" cy="213360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790537"/>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3680" fill="hold"/>
                                        <p:tgtEl>
                                          <p:spTgt spid="5"/>
                                        </p:tgtEl>
                                      </p:cBhvr>
                                    </p:cmd>
                                  </p:childTnLst>
                                </p:cTn>
                              </p:par>
                            </p:childTnLst>
                          </p:cTn>
                        </p:par>
                      </p:childTnLst>
                    </p:cTn>
                  </p:par>
                </p:childTnLst>
              </p:cTn>
              <p:nextCondLst>
                <p:cond evt="onClick" delay="0">
                  <p:tgtEl>
                    <p:spTgt spid="5"/>
                  </p:tgtEl>
                </p:cond>
              </p:nextCondLst>
            </p:seq>
            <p:audio>
              <p:cMediaNode vol="80000">
                <p:cTn id="7" fill="hold" display="0">
                  <p:stCondLst>
                    <p:cond delay="indefinite"/>
                  </p:stCondLst>
                  <p:endCondLst>
                    <p:cond evt="onStopAudio" delay="0">
                      <p:tgtEl>
                        <p:sldTgt/>
                      </p:tgtEl>
                    </p:cond>
                  </p:endCondLst>
                </p:cTn>
                <p:tgtEl>
                  <p:spTgt spid="5"/>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6125" y="6365875"/>
            <a:ext cx="10515600" cy="4351338"/>
          </a:xfrm>
        </p:spPr>
        <p:txBody>
          <a:bodyPr/>
          <a:lstStyle/>
          <a:p>
            <a:endParaRPr lang="en-US" dirty="0"/>
          </a:p>
        </p:txBody>
      </p:sp>
      <p:pic>
        <p:nvPicPr>
          <p:cNvPr id="3074" name="Picture 2" descr="Image result for Sloth 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873500" y="3503612"/>
            <a:ext cx="2857500" cy="216217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smtClean="0"/>
              <a:t>Slide 5</a:t>
            </a:r>
            <a:endParaRPr lang="en-US" dirty="0"/>
          </a:p>
        </p:txBody>
      </p:sp>
      <p:sp>
        <p:nvSpPr>
          <p:cNvPr id="4" name="6-Point Star 3">
            <a:hlinkClick r:id="rId3" action="ppaction://hlinksldjump"/>
          </p:cNvPr>
          <p:cNvSpPr/>
          <p:nvPr/>
        </p:nvSpPr>
        <p:spPr>
          <a:xfrm>
            <a:off x="1028700" y="3619500"/>
            <a:ext cx="2095500" cy="2260600"/>
          </a:xfrm>
          <a:prstGeom prst="star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4-Point Star 4">
            <a:hlinkClick r:id="rId4" action="ppaction://hlinksldjump"/>
          </p:cNvPr>
          <p:cNvSpPr/>
          <p:nvPr/>
        </p:nvSpPr>
        <p:spPr>
          <a:xfrm>
            <a:off x="3873500" y="365125"/>
            <a:ext cx="2197100" cy="2060575"/>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Explosion 1 5">
            <a:hlinkClick r:id="rId5" action="ppaction://hlinksldjump"/>
          </p:cNvPr>
          <p:cNvSpPr/>
          <p:nvPr/>
        </p:nvSpPr>
        <p:spPr>
          <a:xfrm>
            <a:off x="6959600" y="546100"/>
            <a:ext cx="2032000" cy="2286000"/>
          </a:xfrm>
          <a:prstGeom prst="irregularSeal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24-Point Star 6">
            <a:hlinkClick r:id="rId6" action="ppaction://hlinksldjump"/>
          </p:cNvPr>
          <p:cNvSpPr/>
          <p:nvPr/>
        </p:nvSpPr>
        <p:spPr>
          <a:xfrm>
            <a:off x="8318500" y="4584700"/>
            <a:ext cx="2184400" cy="1592263"/>
          </a:xfrm>
          <a:prstGeom prst="star2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1594311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6</a:t>
            </a:r>
            <a:endParaRPr lang="en-US" dirty="0"/>
          </a:p>
        </p:txBody>
      </p:sp>
      <p:sp>
        <p:nvSpPr>
          <p:cNvPr id="3" name="Content Placeholder 2"/>
          <p:cNvSpPr>
            <a:spLocks noGrp="1"/>
          </p:cNvSpPr>
          <p:nvPr>
            <p:ph idx="1"/>
          </p:nvPr>
        </p:nvSpPr>
        <p:spPr/>
        <p:txBody>
          <a:bodyPr/>
          <a:lstStyle/>
          <a:p>
            <a:r>
              <a:rPr lang="en-US" dirty="0" smtClean="0"/>
              <a:t>https://www.youtube.com/watch?v=vGyHXW0lwZY</a:t>
            </a:r>
            <a:endParaRPr lang="en-US" dirty="0"/>
          </a:p>
        </p:txBody>
      </p:sp>
      <p:sp>
        <p:nvSpPr>
          <p:cNvPr id="4" name="Down Ribbon 3">
            <a:hlinkClick r:id="rId3" action="ppaction://hlinksldjump"/>
          </p:cNvPr>
          <p:cNvSpPr/>
          <p:nvPr/>
        </p:nvSpPr>
        <p:spPr>
          <a:xfrm>
            <a:off x="8890000" y="873125"/>
            <a:ext cx="2984500" cy="2314575"/>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vGyHXW0lwZY"/>
          <p:cNvPicPr>
            <a:picLocks noRot="1" noChangeAspect="1"/>
          </p:cNvPicPr>
          <p:nvPr>
            <a:videoFile r:link="rId1"/>
          </p:nvPr>
        </p:nvPicPr>
        <p:blipFill>
          <a:blip r:embed="rId4"/>
          <a:stretch>
            <a:fillRect/>
          </a:stretch>
        </p:blipFill>
        <p:spPr>
          <a:xfrm>
            <a:off x="3162300" y="2776537"/>
            <a:ext cx="5816600" cy="3271838"/>
          </a:xfrm>
          <a:prstGeom prst="rect">
            <a:avLst/>
          </a:prstGeom>
        </p:spPr>
      </p:pic>
    </p:spTree>
    <p:extLst>
      <p:ext uri="{BB962C8B-B14F-4D97-AF65-F5344CB8AC3E}">
        <p14:creationId xmlns:p14="http://schemas.microsoft.com/office/powerpoint/2010/main" val="284952208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7</a:t>
            </a:r>
            <a:endParaRPr lang="en-US" dirty="0"/>
          </a:p>
        </p:txBody>
      </p:sp>
      <p:sp>
        <p:nvSpPr>
          <p:cNvPr id="3" name="Content Placeholder 2"/>
          <p:cNvSpPr>
            <a:spLocks noGrp="1"/>
          </p:cNvSpPr>
          <p:nvPr>
            <p:ph idx="1"/>
          </p:nvPr>
        </p:nvSpPr>
        <p:spPr/>
        <p:txBody>
          <a:bodyPr/>
          <a:lstStyle/>
          <a:p>
            <a:endParaRPr lang="en-US"/>
          </a:p>
        </p:txBody>
      </p:sp>
      <p:sp>
        <p:nvSpPr>
          <p:cNvPr id="4" name="Down Ribbon 3">
            <a:hlinkClick r:id="rId2" action="ppaction://hlinksldjump"/>
          </p:cNvPr>
          <p:cNvSpPr/>
          <p:nvPr/>
        </p:nvSpPr>
        <p:spPr>
          <a:xfrm>
            <a:off x="3454400" y="2501900"/>
            <a:ext cx="5245100" cy="2400300"/>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83149988"/>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Slide 8</a:t>
            </a:r>
            <a:endParaRPr lang="en-US" dirty="0"/>
          </a:p>
        </p:txBody>
      </p:sp>
      <p:sp>
        <p:nvSpPr>
          <p:cNvPr id="3" name="Content Placeholder 2"/>
          <p:cNvSpPr>
            <a:spLocks noGrp="1"/>
          </p:cNvSpPr>
          <p:nvPr>
            <p:ph idx="1"/>
          </p:nvPr>
        </p:nvSpPr>
        <p:spPr/>
        <p:txBody>
          <a:bodyPr/>
          <a:lstStyle/>
          <a:p>
            <a:endParaRPr lang="en-US"/>
          </a:p>
        </p:txBody>
      </p:sp>
      <p:sp>
        <p:nvSpPr>
          <p:cNvPr id="4" name="Down Ribbon 3">
            <a:hlinkClick r:id="rId2" action="ppaction://hlinksldjump"/>
          </p:cNvPr>
          <p:cNvSpPr/>
          <p:nvPr/>
        </p:nvSpPr>
        <p:spPr>
          <a:xfrm>
            <a:off x="3733800" y="2705100"/>
            <a:ext cx="2298700" cy="1104900"/>
          </a:xfrm>
          <a:prstGeom prst="ribbo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35629872"/>
      </p:ext>
    </p:extLst>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147</Words>
  <Application>Microsoft Office PowerPoint</Application>
  <PresentationFormat>Widescreen</PresentationFormat>
  <Paragraphs>11</Paragraphs>
  <Slides>8</Slides>
  <Notes>0</Notes>
  <HiddenSlides>0</HiddenSlides>
  <MMClips>2</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The FitnessGram™ Pacer Test is a multistage aerobic capacity test that progressively gets more difficult as it continues. The 20 meter pacer test will begin in 30 seconds. Line up at the start. The running speed starts slowly, but gets faster each minute after you hear this signal. [beep] A single lap should be completed each time you hear this sound. [ding] Remember to run in a straight line, and run as long as possible. The second time you fail to complete a lap before the sound, your test is over. The test will begin on the word start. On your mark, get ready, start.</vt:lpstr>
      <vt:lpstr>Slide two</vt:lpstr>
      <vt:lpstr>Slide Tres</vt:lpstr>
      <vt:lpstr>Slide 4</vt:lpstr>
      <vt:lpstr>Slide 5</vt:lpstr>
      <vt:lpstr>Slide 6</vt:lpstr>
      <vt:lpstr>Slide 7</vt:lpstr>
      <vt:lpstr>Slide 8</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Evian Rivera</dc:creator>
  <cp:lastModifiedBy>Rivera, Evian</cp:lastModifiedBy>
  <cp:revision>4</cp:revision>
  <dcterms:created xsi:type="dcterms:W3CDTF">2017-09-08T00:53:57Z</dcterms:created>
  <dcterms:modified xsi:type="dcterms:W3CDTF">2017-09-08T01:25:08Z</dcterms:modified>
</cp:coreProperties>
</file>