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63" d="100"/>
          <a:sy n="63" d="100"/>
        </p:scale>
        <p:origin x="78" y="10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DF688-153B-47D5-83BE-3D14DFD7ABB9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B083-6910-40C9-8BE9-B64723FC1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8310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DF688-153B-47D5-83BE-3D14DFD7ABB9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B083-6910-40C9-8BE9-B64723FC1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620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DF688-153B-47D5-83BE-3D14DFD7ABB9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B083-6910-40C9-8BE9-B64723FC1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883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DF688-153B-47D5-83BE-3D14DFD7ABB9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B083-6910-40C9-8BE9-B64723FC1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1967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DF688-153B-47D5-83BE-3D14DFD7ABB9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B083-6910-40C9-8BE9-B64723FC1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829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DF688-153B-47D5-83BE-3D14DFD7ABB9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B083-6910-40C9-8BE9-B64723FC1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516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DF688-153B-47D5-83BE-3D14DFD7ABB9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B083-6910-40C9-8BE9-B64723FC1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6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DF688-153B-47D5-83BE-3D14DFD7ABB9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B083-6910-40C9-8BE9-B64723FC1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0363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DF688-153B-47D5-83BE-3D14DFD7ABB9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B083-6910-40C9-8BE9-B64723FC1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635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DF688-153B-47D5-83BE-3D14DFD7ABB9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B083-6910-40C9-8BE9-B64723FC1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878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DF688-153B-47D5-83BE-3D14DFD7ABB9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B083-6910-40C9-8BE9-B64723FC1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2966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8DF688-153B-47D5-83BE-3D14DFD7ABB9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19B083-6910-40C9-8BE9-B64723FC1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001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ommons.wikimedia.org/w/index.php?title=User:Topden_bhutia&amp;action=edit&amp;redlink=1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slide" Target="slide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oDeLyYlItzs" TargetMode="Externa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wn Arrow 4">
            <a:hlinkClick r:id="rId2" action="ppaction://hlinksldjump"/>
          </p:cNvPr>
          <p:cNvSpPr/>
          <p:nvPr/>
        </p:nvSpPr>
        <p:spPr>
          <a:xfrm>
            <a:off x="5486400" y="5511800"/>
            <a:ext cx="1231900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Happy Days are here to Stay</a:t>
            </a:r>
            <a:endParaRPr lang="en-US" dirty="0"/>
          </a:p>
        </p:txBody>
      </p:sp>
      <p:sp>
        <p:nvSpPr>
          <p:cNvPr id="4" name="Down Arrow 3">
            <a:hlinkClick r:id="rId3" action="ppaction://hlinksldjump"/>
          </p:cNvPr>
          <p:cNvSpPr/>
          <p:nvPr/>
        </p:nvSpPr>
        <p:spPr>
          <a:xfrm>
            <a:off x="1524000" y="5511800"/>
            <a:ext cx="1460500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>
            <a:hlinkClick r:id="rId4" action="ppaction://hlinksldjump"/>
          </p:cNvPr>
          <p:cNvSpPr/>
          <p:nvPr/>
        </p:nvSpPr>
        <p:spPr>
          <a:xfrm>
            <a:off x="9055100" y="5511800"/>
            <a:ext cx="1244600" cy="11181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>
            <a:hlinkClick r:id="rId5" action="ppaction://hlinksldjump"/>
          </p:cNvPr>
          <p:cNvSpPr/>
          <p:nvPr/>
        </p:nvSpPr>
        <p:spPr>
          <a:xfrm>
            <a:off x="10553700" y="1739900"/>
            <a:ext cx="1168400" cy="8001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2829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>
        <p:circle/>
      </p:transition>
    </mc:Choice>
    <mc:Fallback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Integer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nisi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condimentum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luctus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, </a:t>
            </a:r>
            <a:r>
              <a:rPr lang="en-US" dirty="0" err="1"/>
              <a:t>ultrices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dolor </a:t>
            </a:r>
            <a:r>
              <a:rPr lang="en-US" dirty="0" err="1"/>
              <a:t>sollicitudin</a:t>
            </a:r>
            <a:r>
              <a:rPr lang="en-US" dirty="0"/>
              <a:t> id.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ipsum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scelerisque</a:t>
            </a:r>
            <a:r>
              <a:rPr lang="en-US" dirty="0"/>
              <a:t>. </a:t>
            </a:r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,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ultricies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, </a:t>
            </a:r>
            <a:r>
              <a:rPr lang="en-US" dirty="0" err="1"/>
              <a:t>placerat</a:t>
            </a:r>
            <a:r>
              <a:rPr lang="en-US" dirty="0"/>
              <a:t> at </a:t>
            </a:r>
            <a:r>
              <a:rPr lang="en-US" dirty="0" err="1"/>
              <a:t>nulla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scelerisque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. </a:t>
            </a:r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tempus mi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aliquet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, </a:t>
            </a:r>
            <a:r>
              <a:rPr lang="en-US" dirty="0" err="1"/>
              <a:t>egestas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, </a:t>
            </a:r>
            <a:r>
              <a:rPr lang="en-US" dirty="0" err="1"/>
              <a:t>sollicitudin</a:t>
            </a:r>
            <a:r>
              <a:rPr lang="en-US" dirty="0"/>
              <a:t> a </a:t>
            </a:r>
            <a:r>
              <a:rPr lang="en-US" dirty="0" err="1"/>
              <a:t>nibh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 lorem. </a:t>
            </a:r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luctus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at </a:t>
            </a:r>
            <a:r>
              <a:rPr lang="en-US" dirty="0" err="1"/>
              <a:t>tristique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dictum </a:t>
            </a:r>
            <a:r>
              <a:rPr lang="en-US" dirty="0" err="1"/>
              <a:t>vestibulum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 ex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.</a:t>
            </a:r>
          </a:p>
        </p:txBody>
      </p:sp>
      <p:sp>
        <p:nvSpPr>
          <p:cNvPr id="5" name="Up Arrow 4">
            <a:hlinkClick r:id="rId2" action="ppaction://hlinksldjump"/>
          </p:cNvPr>
          <p:cNvSpPr/>
          <p:nvPr/>
        </p:nvSpPr>
        <p:spPr>
          <a:xfrm>
            <a:off x="3276600" y="596900"/>
            <a:ext cx="939800" cy="9784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5413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3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  <p:sp>
        <p:nvSpPr>
          <p:cNvPr id="4" name="Up Arrow 3">
            <a:hlinkClick r:id="rId3" action="ppaction://hlinksldjump"/>
          </p:cNvPr>
          <p:cNvSpPr/>
          <p:nvPr/>
        </p:nvSpPr>
        <p:spPr>
          <a:xfrm>
            <a:off x="5321300" y="230188"/>
            <a:ext cx="1130300" cy="12324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274300" y="3060700"/>
            <a:ext cx="1676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Created by </a:t>
            </a:r>
            <a:r>
              <a:rPr lang="en-US" u="sng" dirty="0" err="1">
                <a:hlinkClick r:id="rId4" tooltip="User:Topden bhutia (page does not exist)"/>
              </a:rPr>
              <a:t>Topden</a:t>
            </a:r>
            <a:r>
              <a:rPr lang="en-US" u="sng" dirty="0">
                <a:hlinkClick r:id="rId4" tooltip="User:Topden bhutia (page does not exist)"/>
              </a:rPr>
              <a:t> </a:t>
            </a:r>
            <a:r>
              <a:rPr lang="en-US" u="sng" dirty="0" err="1" smtClean="0">
                <a:hlinkClick r:id="rId4" tooltip="User:Topden bhutia (page does not exist)"/>
              </a:rPr>
              <a:t>bhutia</a:t>
            </a:r>
            <a:endParaRPr lang="en-US" u="sng" dirty="0" smtClean="0"/>
          </a:p>
          <a:p>
            <a:r>
              <a:rPr lang="en-US" dirty="0" smtClean="0"/>
              <a:t>https://commons.wikimedia.org/wiki/File:Darjeeling_Pigs.jpg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997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4</a:t>
            </a:r>
            <a:endParaRPr lang="en-US" dirty="0"/>
          </a:p>
        </p:txBody>
      </p:sp>
      <p:pic>
        <p:nvPicPr>
          <p:cNvPr id="5" name="fire-truck-air-horn_daniel-simion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695700"/>
            <a:ext cx="609600" cy="609600"/>
          </a:xfrm>
        </p:spPr>
      </p:pic>
      <p:sp>
        <p:nvSpPr>
          <p:cNvPr id="4" name="Up Arrow 3">
            <a:hlinkClick r:id="rId5" action="ppaction://hlinksldjump"/>
          </p:cNvPr>
          <p:cNvSpPr/>
          <p:nvPr/>
        </p:nvSpPr>
        <p:spPr>
          <a:xfrm>
            <a:off x="5321300" y="230188"/>
            <a:ext cx="1130300" cy="12324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660900" y="5054600"/>
            <a:ext cx="365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Recorded by Daniel </a:t>
            </a:r>
            <a:r>
              <a:rPr lang="en-US" dirty="0" err="1"/>
              <a:t>Simion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http://soundbible.com/2192-Fire-Truck-Horn.html</a:t>
            </a:r>
          </a:p>
        </p:txBody>
      </p:sp>
    </p:spTree>
    <p:extLst>
      <p:ext uri="{BB962C8B-B14F-4D97-AF65-F5344CB8AC3E}">
        <p14:creationId xmlns:p14="http://schemas.microsoft.com/office/powerpoint/2010/main" val="4092565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48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5</a:t>
            </a:r>
            <a:endParaRPr lang="en-US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10769600" y="914400"/>
            <a:ext cx="1117600" cy="7762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>
            <a:hlinkClick r:id="rId3" action="ppaction://hlinksldjump"/>
          </p:cNvPr>
          <p:cNvSpPr/>
          <p:nvPr/>
        </p:nvSpPr>
        <p:spPr>
          <a:xfrm>
            <a:off x="1955800" y="5499100"/>
            <a:ext cx="1206500" cy="11308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>
            <a:hlinkClick r:id="rId4" action="ppaction://hlinksldjump"/>
          </p:cNvPr>
          <p:cNvSpPr/>
          <p:nvPr/>
        </p:nvSpPr>
        <p:spPr>
          <a:xfrm>
            <a:off x="4432300" y="5499100"/>
            <a:ext cx="1257300" cy="11308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>
            <a:hlinkClick r:id="rId5" action="ppaction://hlinksldjump"/>
          </p:cNvPr>
          <p:cNvSpPr/>
          <p:nvPr/>
        </p:nvSpPr>
        <p:spPr>
          <a:xfrm>
            <a:off x="7886700" y="5359400"/>
            <a:ext cx="1054100" cy="12705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38200" y="1825625"/>
            <a:ext cx="8244840" cy="24263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3668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6</a:t>
            </a:r>
            <a:endParaRPr lang="en-US" dirty="0"/>
          </a:p>
        </p:txBody>
      </p:sp>
      <p:sp>
        <p:nvSpPr>
          <p:cNvPr id="4" name="Up Arrow 3">
            <a:hlinkClick r:id="rId3" action="ppaction://hlinksldjump"/>
          </p:cNvPr>
          <p:cNvSpPr/>
          <p:nvPr/>
        </p:nvSpPr>
        <p:spPr>
          <a:xfrm>
            <a:off x="5422900" y="230188"/>
            <a:ext cx="990600" cy="97948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oDeLyYlItzs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810000" y="2715419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373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Up Arrow 3">
            <a:hlinkClick r:id="rId2" action="ppaction://hlinksldjump"/>
          </p:cNvPr>
          <p:cNvSpPr/>
          <p:nvPr/>
        </p:nvSpPr>
        <p:spPr>
          <a:xfrm>
            <a:off x="5422900" y="230188"/>
            <a:ext cx="990600" cy="97948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557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8</a:t>
            </a:r>
            <a:endParaRPr lang="en-US" dirty="0"/>
          </a:p>
        </p:txBody>
      </p:sp>
      <p:sp>
        <p:nvSpPr>
          <p:cNvPr id="4" name="Up Arrow 3">
            <a:hlinkClick r:id="rId2" action="ppaction://hlinksldjump"/>
          </p:cNvPr>
          <p:cNvSpPr/>
          <p:nvPr/>
        </p:nvSpPr>
        <p:spPr>
          <a:xfrm>
            <a:off x="5422900" y="230188"/>
            <a:ext cx="990600" cy="97948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485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144</Words>
  <Application>Microsoft Office PowerPoint</Application>
  <PresentationFormat>Widescreen</PresentationFormat>
  <Paragraphs>15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Jason Olszyk</dc:creator>
  <cp:lastModifiedBy>Olszyk,Jason</cp:lastModifiedBy>
  <cp:revision>3</cp:revision>
  <dcterms:created xsi:type="dcterms:W3CDTF">2017-09-08T00:53:46Z</dcterms:created>
  <dcterms:modified xsi:type="dcterms:W3CDTF">2017-09-08T01:22:23Z</dcterms:modified>
</cp:coreProperties>
</file>