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140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AFCB8-4500-4299-A27F-EE09401A8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C160A-8ED0-4082-BDD2-4F908CC2A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FCABE-FB86-4F7F-8739-05DE26C8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C4DFE-2CCD-4F3F-9AF2-C6386FF2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A1AEE-59B3-4D94-938B-55E4533F0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3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780C-435E-4854-8E47-6108E691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2E9ED-EF63-48C9-AC2D-605BB69D6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8F779-CC0E-47A1-8D3D-A86669F1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77AC9-980D-418F-A145-978122E01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FE0A1-6E0C-4E66-B75A-CAD76643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92DD44-9295-4903-A92F-EC7748E0A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E1157-E435-48D0-B387-C9BE0666E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B25BE-2925-443F-AAA4-BD760946D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3C189-1387-4F42-98E4-D7EE0FF8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BE0C-4092-4BA3-BB78-0B160BFD2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2DAB0-86BF-4624-85D0-806D709C9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DAB98-9A28-421A-9739-1A8853782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0F7A3-3B8A-4180-A39D-3026DA1D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2A609-A9DF-42FF-AFFF-2D50950C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8817C-E9A1-4FF1-AACD-46E56216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7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253B6-63D7-4BE0-8EA2-0CF8876E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BC3DC-4DCC-4E4A-8747-DE933B4C2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4AFFB-A885-4F4D-8E99-0A1519B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792A-E9F1-48C5-BD68-8E047326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74E7E-F8AB-45DF-8508-D16F1CB2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2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A195-227D-438A-A611-C93A5877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02972-76DA-469A-A840-B1133A6A8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08630-F61F-4DD8-B170-F837F1E62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73FF3-30A5-4499-9A65-4DFCFDAC5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1BA24-ED76-4C7A-BEF1-BDBF2972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8F3019-B181-4A7F-8C59-62A1B429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0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F630-9155-4272-9551-A572626F5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11C60-6634-4D45-8C74-30E144EE8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7DE18-485F-48D7-8EFB-4BD880505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8A67C-D7D0-4732-9D18-CF47CCBDB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73B53-B3AE-4C5A-946E-35D6A1F5D6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FFA02-5FE4-4F6C-8EAF-4F804FDE4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D4CE1-F781-437B-80A1-16DBB853A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7F3C83-DC35-4D35-83F0-BF4A82F0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9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BEC1A-ED5B-437E-AC9A-6B5C422B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9638A-8778-4F73-8D90-588993B19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A6DE3-03D9-44B0-BC67-55FBD94D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AE2A5-4C50-4B2E-A998-88A6E03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9681B-00D6-4C7C-80A7-FB3DF1DE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224FF6-E0D1-4F95-8E79-16546B85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5144A-BF7B-4014-AE1A-B16F63F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3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DC8F6-5213-40F3-B2B9-26F383BFC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2A7FB-059D-4698-A399-F7C0628BC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4F45C-BB10-4F58-BF6E-1DC0D62A8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992E4-90C7-4844-AD3C-02EEFE3F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89B0B-7615-4AAA-AD67-056F3EA47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2C66A-3BBA-448B-90FC-CB20783D8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1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C110F-B7DC-4462-BB76-DC06C9337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450169-5E62-4685-A7BD-DBD6E80D4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691F3-B8CF-4D5E-AB4E-9FDCC0BB6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B8306-5B41-407A-BC08-23F507F5C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48725-3CEA-4119-9E65-2ABF506D8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719E3-EAFF-46F9-9BF8-E17E1E57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4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FA4F56-3087-4632-8649-3C98BD78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84C05-BE2F-4934-A9A4-990FA882D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417D7-507B-4963-BD07-1510FEBA3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F9DFE-E5B8-4021-A4D2-6683732C6BE2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5B4B1-C9A2-49D2-8982-1E2E64B97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CC4D1-6733-4219-9598-C63FF9F83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6701B8C-35CD-42E9-8039-384656B5C859}"/>
              </a:ext>
            </a:extLst>
          </p:cNvPr>
          <p:cNvSpPr/>
          <p:nvPr/>
        </p:nvSpPr>
        <p:spPr>
          <a:xfrm>
            <a:off x="4845295" y="535954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socially responsible content?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6603C4-0502-4AF6-A231-8D0C83C41818}"/>
              </a:ext>
            </a:extLst>
          </p:cNvPr>
          <p:cNvSpPr/>
          <p:nvPr/>
        </p:nvSpPr>
        <p:spPr>
          <a:xfrm>
            <a:off x="6287691" y="345525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Industry-specific intro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8C8C66-4F01-4DC7-9E81-87EB0543C158}"/>
              </a:ext>
            </a:extLst>
          </p:cNvPr>
          <p:cNvSpPr/>
          <p:nvPr/>
        </p:nvSpPr>
        <p:spPr>
          <a:xfrm>
            <a:off x="6287691" y="193034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in the industry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874705-4F44-4DD7-954D-CD5CF5BE5F59}"/>
              </a:ext>
            </a:extLst>
          </p:cNvPr>
          <p:cNvSpPr/>
          <p:nvPr/>
        </p:nvSpPr>
        <p:spPr>
          <a:xfrm>
            <a:off x="9047376" y="187775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here as a chaperone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685BAB-756C-4974-9784-D6904A3BE1C1}"/>
              </a:ext>
            </a:extLst>
          </p:cNvPr>
          <p:cNvSpPr/>
          <p:nvPr/>
        </p:nvSpPr>
        <p:spPr>
          <a:xfrm>
            <a:off x="3716583" y="1888743"/>
            <a:ext cx="2066192" cy="964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a fan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57778E-EB31-49C6-A10F-14336846BF21}"/>
              </a:ext>
            </a:extLst>
          </p:cNvPr>
          <p:cNvSpPr/>
          <p:nvPr/>
        </p:nvSpPr>
        <p:spPr>
          <a:xfrm>
            <a:off x="781049" y="178878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a creator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C1CAE2-9BB1-4B5B-A9E1-E0CFB4366EA7}"/>
              </a:ext>
            </a:extLst>
          </p:cNvPr>
          <p:cNvSpPr/>
          <p:nvPr/>
        </p:nvSpPr>
        <p:spPr>
          <a:xfrm>
            <a:off x="4797487" y="7384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Pick One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2EFD3876-D0BC-4FEC-AF95-DFDCA5093CC2}"/>
              </a:ext>
            </a:extLst>
          </p:cNvPr>
          <p:cNvCxnSpPr>
            <a:stCxn id="21" idx="3"/>
            <a:endCxn id="14" idx="0"/>
          </p:cNvCxnSpPr>
          <p:nvPr/>
        </p:nvCxnSpPr>
        <p:spPr>
          <a:xfrm>
            <a:off x="6863679" y="1226386"/>
            <a:ext cx="457108" cy="7039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73D46482-0889-40BF-8E3C-AECDB4FA57B1}"/>
              </a:ext>
            </a:extLst>
          </p:cNvPr>
          <p:cNvCxnSpPr>
            <a:stCxn id="21" idx="3"/>
            <a:endCxn id="16" idx="0"/>
          </p:cNvCxnSpPr>
          <p:nvPr/>
        </p:nvCxnSpPr>
        <p:spPr>
          <a:xfrm>
            <a:off x="6863679" y="1226386"/>
            <a:ext cx="3216793" cy="6513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378761BC-660A-483D-B41A-9B1ACE83A2BB}"/>
              </a:ext>
            </a:extLst>
          </p:cNvPr>
          <p:cNvCxnSpPr>
            <a:cxnSpLocks/>
            <a:stCxn id="21" idx="1"/>
            <a:endCxn id="20" idx="0"/>
          </p:cNvCxnSpPr>
          <p:nvPr/>
        </p:nvCxnSpPr>
        <p:spPr>
          <a:xfrm rot="10800000" flipV="1">
            <a:off x="1814145" y="1226386"/>
            <a:ext cx="2983342" cy="5623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64D0891-83C3-4F9C-A538-33CC9FF8ED2E}"/>
              </a:ext>
            </a:extLst>
          </p:cNvPr>
          <p:cNvCxnSpPr>
            <a:cxnSpLocks/>
            <a:stCxn id="21" idx="1"/>
            <a:endCxn id="19" idx="0"/>
          </p:cNvCxnSpPr>
          <p:nvPr/>
        </p:nvCxnSpPr>
        <p:spPr>
          <a:xfrm rot="10800000" flipV="1">
            <a:off x="4749679" y="1226385"/>
            <a:ext cx="47808" cy="6623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8BF0553-F3F3-488A-8458-FBD0E4B262FB}"/>
              </a:ext>
            </a:extLst>
          </p:cNvPr>
          <p:cNvSpPr/>
          <p:nvPr/>
        </p:nvSpPr>
        <p:spPr>
          <a:xfrm>
            <a:off x="9047376" y="34156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Chaperone-specific intro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E7940B-3C0C-4AE5-89DB-5A6D0718B2FB}"/>
              </a:ext>
            </a:extLst>
          </p:cNvPr>
          <p:cNvSpPr/>
          <p:nvPr/>
        </p:nvSpPr>
        <p:spPr>
          <a:xfrm>
            <a:off x="3716583" y="345525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Fan-specific intro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B2CE15-EBD1-42D1-971C-925D198CD84C}"/>
              </a:ext>
            </a:extLst>
          </p:cNvPr>
          <p:cNvSpPr/>
          <p:nvPr/>
        </p:nvSpPr>
        <p:spPr>
          <a:xfrm>
            <a:off x="781049" y="343925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Creator-specific intro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A1D36C6-9457-4445-BEBF-7FB0ECD9018C}"/>
              </a:ext>
            </a:extLst>
          </p:cNvPr>
          <p:cNvCxnSpPr>
            <a:stCxn id="20" idx="2"/>
          </p:cNvCxnSpPr>
          <p:nvPr/>
        </p:nvCxnSpPr>
        <p:spPr>
          <a:xfrm>
            <a:off x="1814145" y="2764728"/>
            <a:ext cx="1" cy="116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EFA149E-AEB7-46CB-AABE-80B7C8E26086}"/>
              </a:ext>
            </a:extLst>
          </p:cNvPr>
          <p:cNvCxnSpPr>
            <a:stCxn id="19" idx="2"/>
            <a:endCxn id="37" idx="0"/>
          </p:cNvCxnSpPr>
          <p:nvPr/>
        </p:nvCxnSpPr>
        <p:spPr>
          <a:xfrm>
            <a:off x="4749679" y="2853698"/>
            <a:ext cx="0" cy="60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8046AA6-673C-4781-80CA-5692D787FC9A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>
            <a:off x="7320787" y="2906294"/>
            <a:ext cx="0" cy="548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5B002AD-7AD2-45D0-AE2C-D62EC41C7CF8}"/>
              </a:ext>
            </a:extLst>
          </p:cNvPr>
          <p:cNvCxnSpPr>
            <a:stCxn id="16" idx="2"/>
            <a:endCxn id="35" idx="0"/>
          </p:cNvCxnSpPr>
          <p:nvPr/>
        </p:nvCxnSpPr>
        <p:spPr>
          <a:xfrm>
            <a:off x="10080472" y="2853698"/>
            <a:ext cx="0" cy="561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04883179-ECF9-4175-9ECA-8FC6992C549E}"/>
              </a:ext>
            </a:extLst>
          </p:cNvPr>
          <p:cNvCxnSpPr>
            <a:cxnSpLocks/>
            <a:stCxn id="13" idx="2"/>
            <a:endCxn id="12" idx="3"/>
          </p:cNvCxnSpPr>
          <p:nvPr/>
        </p:nvCxnSpPr>
        <p:spPr>
          <a:xfrm rot="5400000">
            <a:off x="6407979" y="4934708"/>
            <a:ext cx="1416316" cy="4093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2AE1D373-239C-4134-81D3-CAC716913DCF}"/>
              </a:ext>
            </a:extLst>
          </p:cNvPr>
          <p:cNvCxnSpPr>
            <a:cxnSpLocks/>
            <a:stCxn id="35" idx="2"/>
            <a:endCxn id="12" idx="3"/>
          </p:cNvCxnSpPr>
          <p:nvPr/>
        </p:nvCxnSpPr>
        <p:spPr>
          <a:xfrm rot="5400000">
            <a:off x="7768040" y="3535084"/>
            <a:ext cx="1455880" cy="31689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4F722A24-2AE8-4FF3-BFFD-58A72ED7D008}"/>
              </a:ext>
            </a:extLst>
          </p:cNvPr>
          <p:cNvCxnSpPr>
            <a:cxnSpLocks/>
            <a:stCxn id="37" idx="2"/>
            <a:endCxn id="12" idx="1"/>
          </p:cNvCxnSpPr>
          <p:nvPr/>
        </p:nvCxnSpPr>
        <p:spPr>
          <a:xfrm rot="16200000" flipH="1">
            <a:off x="4089329" y="5091550"/>
            <a:ext cx="1416316" cy="956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662E2E44-8E28-4F0E-B624-F243B161ABBF}"/>
              </a:ext>
            </a:extLst>
          </p:cNvPr>
          <p:cNvCxnSpPr>
            <a:cxnSpLocks/>
            <a:stCxn id="38" idx="2"/>
            <a:endCxn id="12" idx="1"/>
          </p:cNvCxnSpPr>
          <p:nvPr/>
        </p:nvCxnSpPr>
        <p:spPr>
          <a:xfrm rot="16200000" flipH="1">
            <a:off x="2613564" y="3615784"/>
            <a:ext cx="1432313" cy="30311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834923F3-47B5-461D-A37F-16D0887005B7}"/>
              </a:ext>
            </a:extLst>
          </p:cNvPr>
          <p:cNvCxnSpPr>
            <a:cxnSpLocks/>
          </p:cNvCxnSpPr>
          <p:nvPr/>
        </p:nvCxnSpPr>
        <p:spPr>
          <a:xfrm>
            <a:off x="8028700" y="5866560"/>
            <a:ext cx="918350" cy="10104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70DD9148-DD78-491D-A24E-189C637A8F00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911487" y="5847516"/>
            <a:ext cx="573727" cy="10104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DC573F-FB9D-4C35-8FD7-A59BE5D78D03}"/>
              </a:ext>
            </a:extLst>
          </p:cNvPr>
          <p:cNvCxnSpPr>
            <a:stCxn id="12" idx="1"/>
          </p:cNvCxnSpPr>
          <p:nvPr/>
        </p:nvCxnSpPr>
        <p:spPr>
          <a:xfrm rot="10800000" flipV="1">
            <a:off x="3993033" y="5847515"/>
            <a:ext cx="852262" cy="10679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9FB4EBB3-3EB3-4838-B5C5-D3C0BD9CB332}"/>
              </a:ext>
            </a:extLst>
          </p:cNvPr>
          <p:cNvCxnSpPr>
            <a:stCxn id="12" idx="1"/>
          </p:cNvCxnSpPr>
          <p:nvPr/>
        </p:nvCxnSpPr>
        <p:spPr>
          <a:xfrm rot="10800000" flipV="1">
            <a:off x="2067739" y="5847516"/>
            <a:ext cx="2777556" cy="5339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33B0F07-612C-4912-BDD3-690C4DA1470C}"/>
              </a:ext>
            </a:extLst>
          </p:cNvPr>
          <p:cNvCxnSpPr/>
          <p:nvPr/>
        </p:nvCxnSpPr>
        <p:spPr>
          <a:xfrm>
            <a:off x="2063144" y="6352758"/>
            <a:ext cx="0" cy="524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E0E5A3F-5020-4B0B-A79E-6DAFB7DA0F6B}"/>
              </a:ext>
            </a:extLst>
          </p:cNvPr>
          <p:cNvSpPr/>
          <p:nvPr/>
        </p:nvSpPr>
        <p:spPr>
          <a:xfrm>
            <a:off x="2272720" y="-868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4E61D0FB-868A-4ACF-AE9A-7FCF88189B3A}"/>
              </a:ext>
            </a:extLst>
          </p:cNvPr>
          <p:cNvCxnSpPr>
            <a:stCxn id="44" idx="3"/>
            <a:endCxn id="21" idx="0"/>
          </p:cNvCxnSpPr>
          <p:nvPr/>
        </p:nvCxnSpPr>
        <p:spPr>
          <a:xfrm>
            <a:off x="4338912" y="401148"/>
            <a:ext cx="1491671" cy="33726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6F6B12-3271-4A2F-901F-4572BDB27F06}"/>
              </a:ext>
            </a:extLst>
          </p:cNvPr>
          <p:cNvSpPr/>
          <p:nvPr/>
        </p:nvSpPr>
        <p:spPr>
          <a:xfrm>
            <a:off x="4374301" y="293599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we see the world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17B4E7-92FE-4074-B278-88DBB3C25010}"/>
              </a:ext>
            </a:extLst>
          </p:cNvPr>
          <p:cNvSpPr/>
          <p:nvPr/>
        </p:nvSpPr>
        <p:spPr>
          <a:xfrm>
            <a:off x="4343841" y="576781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Divide &amp; Conquer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3964E9-A05E-4C13-92D1-562A3FF4D6FF}"/>
              </a:ext>
            </a:extLst>
          </p:cNvPr>
          <p:cNvSpPr/>
          <p:nvPr/>
        </p:nvSpPr>
        <p:spPr>
          <a:xfrm>
            <a:off x="4268327" y="4237880"/>
            <a:ext cx="2066192" cy="1086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Reality distortion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202F70-AB31-4340-BE88-C8DE5F257CDC}"/>
              </a:ext>
            </a:extLst>
          </p:cNvPr>
          <p:cNvSpPr/>
          <p:nvPr/>
        </p:nvSpPr>
        <p:spPr>
          <a:xfrm>
            <a:off x="4381063" y="159032"/>
            <a:ext cx="2066192" cy="1209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Why does socially responsibility matter?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6F08F71-ED87-48E6-95D6-9D9164AE7B62}"/>
              </a:ext>
            </a:extLst>
          </p:cNvPr>
          <p:cNvCxnSpPr>
            <a:cxnSpLocks/>
            <a:stCxn id="4" idx="3"/>
            <a:endCxn id="7" idx="3"/>
          </p:cNvCxnSpPr>
          <p:nvPr/>
        </p:nvCxnSpPr>
        <p:spPr>
          <a:xfrm flipH="1">
            <a:off x="6334519" y="3423969"/>
            <a:ext cx="105974" cy="1357325"/>
          </a:xfrm>
          <a:prstGeom prst="bentConnector3">
            <a:avLst>
              <a:gd name="adj1" fmla="val -2157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2F882815-B520-4C2C-9496-43F262BDCEE5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343438" y="-494340"/>
            <a:ext cx="2037625" cy="12583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8735324-5B89-41F6-B239-48AD1DFCEF68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3289076" y="-327995"/>
            <a:ext cx="1304282" cy="8796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D9EACCA1-B676-49AD-BF67-D9A81E0A6628}"/>
              </a:ext>
            </a:extLst>
          </p:cNvPr>
          <p:cNvCxnSpPr>
            <a:cxnSpLocks/>
            <a:endCxn id="9" idx="3"/>
          </p:cNvCxnSpPr>
          <p:nvPr/>
        </p:nvCxnSpPr>
        <p:spPr>
          <a:xfrm rot="10800000" flipV="1">
            <a:off x="6447255" y="-544884"/>
            <a:ext cx="1359608" cy="13088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EB5277B8-93D3-4E65-97F4-A970DE0B18F0}"/>
              </a:ext>
            </a:extLst>
          </p:cNvPr>
          <p:cNvCxnSpPr>
            <a:cxnSpLocks/>
            <a:endCxn id="9" idx="3"/>
          </p:cNvCxnSpPr>
          <p:nvPr/>
        </p:nvCxnSpPr>
        <p:spPr>
          <a:xfrm rot="5400000">
            <a:off x="5989738" y="-175493"/>
            <a:ext cx="1397002" cy="4819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BB49AAA1-3C6D-4DA6-8DBA-08689FF54DED}"/>
              </a:ext>
            </a:extLst>
          </p:cNvPr>
          <p:cNvCxnSpPr>
            <a:stCxn id="9" idx="3"/>
            <a:endCxn id="4" idx="3"/>
          </p:cNvCxnSpPr>
          <p:nvPr/>
        </p:nvCxnSpPr>
        <p:spPr>
          <a:xfrm flipH="1">
            <a:off x="6440493" y="763992"/>
            <a:ext cx="6762" cy="2659977"/>
          </a:xfrm>
          <a:prstGeom prst="bentConnector3">
            <a:avLst>
              <a:gd name="adj1" fmla="val -338065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A6EF3C5-5565-41E9-A820-EA69AE7814EC}"/>
              </a:ext>
            </a:extLst>
          </p:cNvPr>
          <p:cNvCxnSpPr>
            <a:stCxn id="9" idx="3"/>
          </p:cNvCxnSpPr>
          <p:nvPr/>
        </p:nvCxnSpPr>
        <p:spPr>
          <a:xfrm>
            <a:off x="6447255" y="763992"/>
            <a:ext cx="805249" cy="15684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B642F2DB-D699-48C7-8E73-3CB672733759}"/>
              </a:ext>
            </a:extLst>
          </p:cNvPr>
          <p:cNvCxnSpPr>
            <a:cxnSpLocks/>
            <a:stCxn id="9" idx="1"/>
            <a:endCxn id="4" idx="1"/>
          </p:cNvCxnSpPr>
          <p:nvPr/>
        </p:nvCxnSpPr>
        <p:spPr>
          <a:xfrm rot="10800000" flipV="1">
            <a:off x="4374301" y="763991"/>
            <a:ext cx="6762" cy="2659977"/>
          </a:xfrm>
          <a:prstGeom prst="bentConnector3">
            <a:avLst>
              <a:gd name="adj1" fmla="val 348065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57042045-C414-421B-90D4-9938B37322FD}"/>
              </a:ext>
            </a:extLst>
          </p:cNvPr>
          <p:cNvCxnSpPr>
            <a:endCxn id="4" idx="1"/>
          </p:cNvCxnSpPr>
          <p:nvPr/>
        </p:nvCxnSpPr>
        <p:spPr>
          <a:xfrm rot="16200000" flipH="1">
            <a:off x="3078813" y="2128480"/>
            <a:ext cx="1796157" cy="7948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E84460-F185-4444-A7CB-2C52E7BBA8D2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6440493" y="3171302"/>
            <a:ext cx="879692" cy="25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3CF2664B-9443-48BE-A078-FFA17E5EC8B7}"/>
              </a:ext>
            </a:extLst>
          </p:cNvPr>
          <p:cNvCxnSpPr>
            <a:endCxn id="7" idx="3"/>
          </p:cNvCxnSpPr>
          <p:nvPr/>
        </p:nvCxnSpPr>
        <p:spPr>
          <a:xfrm rot="5400000">
            <a:off x="5573435" y="3907474"/>
            <a:ext cx="1634905" cy="1127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2FC40676-6B91-4263-98A1-182F3DA58642}"/>
              </a:ext>
            </a:extLst>
          </p:cNvPr>
          <p:cNvCxnSpPr>
            <a:stCxn id="4" idx="1"/>
            <a:endCxn id="7" idx="1"/>
          </p:cNvCxnSpPr>
          <p:nvPr/>
        </p:nvCxnSpPr>
        <p:spPr>
          <a:xfrm rot="10800000" flipV="1">
            <a:off x="4268327" y="3423968"/>
            <a:ext cx="105974" cy="1357325"/>
          </a:xfrm>
          <a:prstGeom prst="bentConnector3">
            <a:avLst>
              <a:gd name="adj1" fmla="val 3157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0C9842BA-559F-4CFB-B271-B11831E93CB9}"/>
              </a:ext>
            </a:extLst>
          </p:cNvPr>
          <p:cNvCxnSpPr>
            <a:stCxn id="4" idx="1"/>
          </p:cNvCxnSpPr>
          <p:nvPr/>
        </p:nvCxnSpPr>
        <p:spPr>
          <a:xfrm rot="10800000" flipV="1">
            <a:off x="3647167" y="3423968"/>
            <a:ext cx="727134" cy="16813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02F3619-D6E5-4C95-BF3A-ADF8B4994990}"/>
              </a:ext>
            </a:extLst>
          </p:cNvPr>
          <p:cNvCxnSpPr>
            <a:endCxn id="7" idx="1"/>
          </p:cNvCxnSpPr>
          <p:nvPr/>
        </p:nvCxnSpPr>
        <p:spPr>
          <a:xfrm>
            <a:off x="3545642" y="4779574"/>
            <a:ext cx="722685" cy="1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4F317438-78A0-4001-BB1D-B14BFC176EC5}"/>
              </a:ext>
            </a:extLst>
          </p:cNvPr>
          <p:cNvCxnSpPr>
            <a:cxnSpLocks/>
            <a:stCxn id="7" idx="3"/>
            <a:endCxn id="6" idx="3"/>
          </p:cNvCxnSpPr>
          <p:nvPr/>
        </p:nvCxnSpPr>
        <p:spPr>
          <a:xfrm>
            <a:off x="6334519" y="4781294"/>
            <a:ext cx="75514" cy="1474494"/>
          </a:xfrm>
          <a:prstGeom prst="bentConnector3">
            <a:avLst>
              <a:gd name="adj1" fmla="val 4027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877DA38E-25BF-4DF9-A9A5-2689F85B88FE}"/>
              </a:ext>
            </a:extLst>
          </p:cNvPr>
          <p:cNvCxnSpPr>
            <a:stCxn id="7" idx="3"/>
          </p:cNvCxnSpPr>
          <p:nvPr/>
        </p:nvCxnSpPr>
        <p:spPr>
          <a:xfrm>
            <a:off x="6334519" y="4781294"/>
            <a:ext cx="1108610" cy="147449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56063574-2082-4306-A136-75A69B262E3A}"/>
              </a:ext>
            </a:extLst>
          </p:cNvPr>
          <p:cNvCxnSpPr/>
          <p:nvPr/>
        </p:nvCxnSpPr>
        <p:spPr>
          <a:xfrm rot="10800000">
            <a:off x="6507147" y="6311228"/>
            <a:ext cx="973205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C4CE1E41-4534-4C18-9809-F208CE41FCA4}"/>
              </a:ext>
            </a:extLst>
          </p:cNvPr>
          <p:cNvCxnSpPr>
            <a:stCxn id="7" idx="1"/>
            <a:endCxn id="6" idx="1"/>
          </p:cNvCxnSpPr>
          <p:nvPr/>
        </p:nvCxnSpPr>
        <p:spPr>
          <a:xfrm rot="10800000" flipH="1" flipV="1">
            <a:off x="4268327" y="4781294"/>
            <a:ext cx="75514" cy="1474494"/>
          </a:xfrm>
          <a:prstGeom prst="bentConnector3">
            <a:avLst>
              <a:gd name="adj1" fmla="val -3027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BAE81131-626B-4059-BC85-006781DF5B54}"/>
              </a:ext>
            </a:extLst>
          </p:cNvPr>
          <p:cNvCxnSpPr>
            <a:stCxn id="7" idx="1"/>
          </p:cNvCxnSpPr>
          <p:nvPr/>
        </p:nvCxnSpPr>
        <p:spPr>
          <a:xfrm rot="10800000" flipV="1">
            <a:off x="3579483" y="4781294"/>
            <a:ext cx="688844" cy="152993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021523BF-6831-4499-9C63-F3E76E23D9F4}"/>
              </a:ext>
            </a:extLst>
          </p:cNvPr>
          <p:cNvCxnSpPr>
            <a:endCxn id="6" idx="1"/>
          </p:cNvCxnSpPr>
          <p:nvPr/>
        </p:nvCxnSpPr>
        <p:spPr>
          <a:xfrm flipV="1">
            <a:off x="3611650" y="6255788"/>
            <a:ext cx="732191" cy="55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08154A63-9CEA-4443-8B42-670E52EC655D}"/>
              </a:ext>
            </a:extLst>
          </p:cNvPr>
          <p:cNvCxnSpPr>
            <a:stCxn id="6" idx="3"/>
          </p:cNvCxnSpPr>
          <p:nvPr/>
        </p:nvCxnSpPr>
        <p:spPr>
          <a:xfrm>
            <a:off x="6410033" y="6255788"/>
            <a:ext cx="402624" cy="60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BD71C775-323D-4457-9881-68ACF04AA42A}"/>
              </a:ext>
            </a:extLst>
          </p:cNvPr>
          <p:cNvCxnSpPr>
            <a:stCxn id="6" idx="3"/>
          </p:cNvCxnSpPr>
          <p:nvPr/>
        </p:nvCxnSpPr>
        <p:spPr>
          <a:xfrm>
            <a:off x="6410033" y="6255788"/>
            <a:ext cx="989414" cy="641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D98E744-3775-4BCB-980D-5DD41EE97661}"/>
              </a:ext>
            </a:extLst>
          </p:cNvPr>
          <p:cNvCxnSpPr>
            <a:stCxn id="6" idx="1"/>
          </p:cNvCxnSpPr>
          <p:nvPr/>
        </p:nvCxnSpPr>
        <p:spPr>
          <a:xfrm flipH="1">
            <a:off x="3362249" y="6255788"/>
            <a:ext cx="981592" cy="543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BCA0FDD-519C-4551-B2A7-FC5944B558A9}"/>
              </a:ext>
            </a:extLst>
          </p:cNvPr>
          <p:cNvCxnSpPr>
            <a:stCxn id="6" idx="1"/>
          </p:cNvCxnSpPr>
          <p:nvPr/>
        </p:nvCxnSpPr>
        <p:spPr>
          <a:xfrm flipH="1">
            <a:off x="4084933" y="6255788"/>
            <a:ext cx="258908" cy="60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3288CDA-588D-453D-BBF5-B35E0D43B643}"/>
              </a:ext>
            </a:extLst>
          </p:cNvPr>
          <p:cNvSpPr/>
          <p:nvPr/>
        </p:nvSpPr>
        <p:spPr>
          <a:xfrm>
            <a:off x="4402010" y="16182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Media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0BB25FF-0717-42E1-A97B-0BD86E827FA6}"/>
              </a:ext>
            </a:extLst>
          </p:cNvPr>
          <p:cNvCxnSpPr>
            <a:stCxn id="9" idx="2"/>
            <a:endCxn id="39" idx="0"/>
          </p:cNvCxnSpPr>
          <p:nvPr/>
        </p:nvCxnSpPr>
        <p:spPr>
          <a:xfrm>
            <a:off x="5414159" y="1368951"/>
            <a:ext cx="20947" cy="249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E44DB7-7319-42F1-9F8E-E24DE411EDF3}"/>
              </a:ext>
            </a:extLst>
          </p:cNvPr>
          <p:cNvCxnSpPr>
            <a:stCxn id="9" idx="2"/>
            <a:endCxn id="39" idx="0"/>
          </p:cNvCxnSpPr>
          <p:nvPr/>
        </p:nvCxnSpPr>
        <p:spPr>
          <a:xfrm>
            <a:off x="5414159" y="1368951"/>
            <a:ext cx="20947" cy="249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E191EB2-73AD-49BC-958B-E7A740C80759}"/>
              </a:ext>
            </a:extLst>
          </p:cNvPr>
          <p:cNvCxnSpPr>
            <a:stCxn id="39" idx="2"/>
            <a:endCxn id="4" idx="0"/>
          </p:cNvCxnSpPr>
          <p:nvPr/>
        </p:nvCxnSpPr>
        <p:spPr>
          <a:xfrm flipH="1">
            <a:off x="5407397" y="2594171"/>
            <a:ext cx="27709" cy="341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60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531952-A90B-426F-9BA3-9E25EBC05DB2}"/>
              </a:ext>
            </a:extLst>
          </p:cNvPr>
          <p:cNvSpPr/>
          <p:nvPr/>
        </p:nvSpPr>
        <p:spPr>
          <a:xfrm>
            <a:off x="4617789" y="68305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does this have to do with me?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10BC17-2FCE-43F9-BEE4-8184DC5308A1}"/>
              </a:ext>
            </a:extLst>
          </p:cNvPr>
          <p:cNvCxnSpPr>
            <a:endCxn id="4" idx="1"/>
          </p:cNvCxnSpPr>
          <p:nvPr/>
        </p:nvCxnSpPr>
        <p:spPr>
          <a:xfrm>
            <a:off x="3111674" y="133254"/>
            <a:ext cx="1506115" cy="1037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CD115F-6DD2-4329-BE93-F9EB70F1A15B}"/>
              </a:ext>
            </a:extLst>
          </p:cNvPr>
          <p:cNvCxnSpPr>
            <a:endCxn id="4" idx="1"/>
          </p:cNvCxnSpPr>
          <p:nvPr/>
        </p:nvCxnSpPr>
        <p:spPr>
          <a:xfrm>
            <a:off x="3998505" y="137849"/>
            <a:ext cx="619284" cy="1033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CC714F-CBAC-4BFD-BF6A-80F82C8ADE5C}"/>
              </a:ext>
            </a:extLst>
          </p:cNvPr>
          <p:cNvCxnSpPr>
            <a:endCxn id="4" idx="3"/>
          </p:cNvCxnSpPr>
          <p:nvPr/>
        </p:nvCxnSpPr>
        <p:spPr>
          <a:xfrm flipH="1">
            <a:off x="6683981" y="174609"/>
            <a:ext cx="1201872" cy="996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22BB2F-28C8-43A3-A430-CE679CA9ADC9}"/>
              </a:ext>
            </a:extLst>
          </p:cNvPr>
          <p:cNvCxnSpPr>
            <a:endCxn id="4" idx="3"/>
          </p:cNvCxnSpPr>
          <p:nvPr/>
        </p:nvCxnSpPr>
        <p:spPr>
          <a:xfrm flipH="1">
            <a:off x="6683981" y="133254"/>
            <a:ext cx="1670560" cy="1037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0BCAABB-4F92-441D-9204-15523CEF9FB3}"/>
              </a:ext>
            </a:extLst>
          </p:cNvPr>
          <p:cNvSpPr/>
          <p:nvPr/>
        </p:nvSpPr>
        <p:spPr>
          <a:xfrm>
            <a:off x="399491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Creator-specific response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B9489D-E22B-4931-A0D5-111543974823}"/>
              </a:ext>
            </a:extLst>
          </p:cNvPr>
          <p:cNvSpPr/>
          <p:nvPr/>
        </p:nvSpPr>
        <p:spPr>
          <a:xfrm>
            <a:off x="3111674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Fan-specific response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A8CB89-BD36-4040-9031-2F33CFEB747D}"/>
              </a:ext>
            </a:extLst>
          </p:cNvPr>
          <p:cNvSpPr/>
          <p:nvPr/>
        </p:nvSpPr>
        <p:spPr>
          <a:xfrm>
            <a:off x="8869560" y="215421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Chaperone-specific response</a:t>
            </a:r>
          </a:p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1BED96-B455-40DD-8C20-124F8FE29F75}"/>
              </a:ext>
            </a:extLst>
          </p:cNvPr>
          <p:cNvSpPr/>
          <p:nvPr/>
        </p:nvSpPr>
        <p:spPr>
          <a:xfrm>
            <a:off x="5990617" y="216147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Industry-specific response</a:t>
            </a:r>
          </a:p>
          <a:p>
            <a:pPr algn="ctr"/>
            <a:endParaRPr lang="en-US" dirty="0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3B4EB50-B467-491D-9A11-A25831EC2B6D}"/>
              </a:ext>
            </a:extLst>
          </p:cNvPr>
          <p:cNvCxnSpPr>
            <a:stCxn id="4" idx="2"/>
            <a:endCxn id="15" idx="0"/>
          </p:cNvCxnSpPr>
          <p:nvPr/>
        </p:nvCxnSpPr>
        <p:spPr>
          <a:xfrm rot="5400000">
            <a:off x="3294130" y="-202542"/>
            <a:ext cx="495212" cy="42182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5F9520C-7637-4FD6-A1AD-F140FCC3415A}"/>
              </a:ext>
            </a:extLst>
          </p:cNvPr>
          <p:cNvCxnSpPr>
            <a:stCxn id="4" idx="2"/>
            <a:endCxn id="16" idx="0"/>
          </p:cNvCxnSpPr>
          <p:nvPr/>
        </p:nvCxnSpPr>
        <p:spPr>
          <a:xfrm rot="5400000">
            <a:off x="4650222" y="1153550"/>
            <a:ext cx="495212" cy="15061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6FC97A08-854B-42ED-980C-A2BD7D42345A}"/>
              </a:ext>
            </a:extLst>
          </p:cNvPr>
          <p:cNvCxnSpPr>
            <a:stCxn id="4" idx="2"/>
            <a:endCxn id="18" idx="0"/>
          </p:cNvCxnSpPr>
          <p:nvPr/>
        </p:nvCxnSpPr>
        <p:spPr>
          <a:xfrm rot="16200000" flipH="1">
            <a:off x="6086064" y="1223822"/>
            <a:ext cx="502470" cy="13728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6158D08-C8E5-4FA4-8651-49F1C0BB44E5}"/>
              </a:ext>
            </a:extLst>
          </p:cNvPr>
          <p:cNvCxnSpPr>
            <a:stCxn id="4" idx="2"/>
            <a:endCxn id="17" idx="0"/>
          </p:cNvCxnSpPr>
          <p:nvPr/>
        </p:nvCxnSpPr>
        <p:spPr>
          <a:xfrm rot="16200000" flipH="1">
            <a:off x="7529164" y="-219279"/>
            <a:ext cx="495212" cy="42517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4A9ED01-81C0-4F5C-B052-4784B5078C4D}"/>
              </a:ext>
            </a:extLst>
          </p:cNvPr>
          <p:cNvSpPr/>
          <p:nvPr/>
        </p:nvSpPr>
        <p:spPr>
          <a:xfrm>
            <a:off x="91739" y="440336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Factual Accuracy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AC6EA99-B9FA-4000-8400-8D40E9099413}"/>
              </a:ext>
            </a:extLst>
          </p:cNvPr>
          <p:cNvCxnSpPr>
            <a:stCxn id="15" idx="2"/>
            <a:endCxn id="27" idx="0"/>
          </p:cNvCxnSpPr>
          <p:nvPr/>
        </p:nvCxnSpPr>
        <p:spPr>
          <a:xfrm rot="5400000">
            <a:off x="642109" y="3612885"/>
            <a:ext cx="1273204" cy="3077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23CEFAF1-E181-4085-84C3-CE232B0D1101}"/>
              </a:ext>
            </a:extLst>
          </p:cNvPr>
          <p:cNvCxnSpPr>
            <a:stCxn id="16" idx="2"/>
            <a:endCxn id="27" idx="0"/>
          </p:cNvCxnSpPr>
          <p:nvPr/>
        </p:nvCxnSpPr>
        <p:spPr>
          <a:xfrm rot="5400000">
            <a:off x="1998201" y="2256794"/>
            <a:ext cx="1273204" cy="30199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21C353DD-B693-47F4-BB09-7967E9B27AD9}"/>
              </a:ext>
            </a:extLst>
          </p:cNvPr>
          <p:cNvCxnSpPr>
            <a:stCxn id="18" idx="2"/>
            <a:endCxn id="27" idx="0"/>
          </p:cNvCxnSpPr>
          <p:nvPr/>
        </p:nvCxnSpPr>
        <p:spPr>
          <a:xfrm rot="5400000">
            <a:off x="3441301" y="820951"/>
            <a:ext cx="1265946" cy="58988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25F39A0-9F1D-42B1-9131-026B86742686}"/>
              </a:ext>
            </a:extLst>
          </p:cNvPr>
          <p:cNvCxnSpPr>
            <a:stCxn id="17" idx="2"/>
            <a:endCxn id="27" idx="0"/>
          </p:cNvCxnSpPr>
          <p:nvPr/>
        </p:nvCxnSpPr>
        <p:spPr>
          <a:xfrm rot="5400000">
            <a:off x="4877144" y="-622149"/>
            <a:ext cx="1273204" cy="87778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D6624A4-4049-4AC2-BF67-9D3F8D0E4DAD}"/>
              </a:ext>
            </a:extLst>
          </p:cNvPr>
          <p:cNvSpPr/>
          <p:nvPr/>
        </p:nvSpPr>
        <p:spPr>
          <a:xfrm>
            <a:off x="3111674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Scientific Accuracy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9C6BD-E289-46DC-9712-AE3936BEF147}"/>
              </a:ext>
            </a:extLst>
          </p:cNvPr>
          <p:cNvSpPr/>
          <p:nvPr/>
        </p:nvSpPr>
        <p:spPr>
          <a:xfrm>
            <a:off x="5903210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Statistical Accuracy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823BD0B-F2E1-4BD2-88F3-30C50D2A44BA}"/>
              </a:ext>
            </a:extLst>
          </p:cNvPr>
          <p:cNvSpPr/>
          <p:nvPr/>
        </p:nvSpPr>
        <p:spPr>
          <a:xfrm>
            <a:off x="8869560" y="44776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Psychological Accuracy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505599C-B8EF-4D17-A79A-978DECBC1B89}"/>
              </a:ext>
            </a:extLst>
          </p:cNvPr>
          <p:cNvCxnSpPr>
            <a:stCxn id="27" idx="3"/>
            <a:endCxn id="40" idx="1"/>
          </p:cNvCxnSpPr>
          <p:nvPr/>
        </p:nvCxnSpPr>
        <p:spPr>
          <a:xfrm>
            <a:off x="2157931" y="4891336"/>
            <a:ext cx="953743" cy="74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B2E3C33-193C-45C7-A758-96F375A5CB99}"/>
              </a:ext>
            </a:extLst>
          </p:cNvPr>
          <p:cNvCxnSpPr>
            <a:stCxn id="40" idx="3"/>
            <a:endCxn id="41" idx="1"/>
          </p:cNvCxnSpPr>
          <p:nvPr/>
        </p:nvCxnSpPr>
        <p:spPr>
          <a:xfrm>
            <a:off x="5177866" y="4965622"/>
            <a:ext cx="7253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3D9DD86-F74E-44D6-AB56-0A1BB9C6F30F}"/>
              </a:ext>
            </a:extLst>
          </p:cNvPr>
          <p:cNvCxnSpPr>
            <a:stCxn id="41" idx="3"/>
            <a:endCxn id="42" idx="1"/>
          </p:cNvCxnSpPr>
          <p:nvPr/>
        </p:nvCxnSpPr>
        <p:spPr>
          <a:xfrm>
            <a:off x="7969402" y="4965622"/>
            <a:ext cx="9001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26BB588-CD2E-40F2-92D3-6A26757FD7DD}"/>
              </a:ext>
            </a:extLst>
          </p:cNvPr>
          <p:cNvCxnSpPr>
            <a:cxnSpLocks/>
            <a:stCxn id="42" idx="3"/>
          </p:cNvCxnSpPr>
          <p:nvPr/>
        </p:nvCxnSpPr>
        <p:spPr>
          <a:xfrm flipH="1">
            <a:off x="4664597" y="4965622"/>
            <a:ext cx="6271155" cy="1550925"/>
          </a:xfrm>
          <a:prstGeom prst="bentConnector3">
            <a:avLst>
              <a:gd name="adj1" fmla="val -364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B66B094-4F6F-435F-88F6-41D80F4DE568}"/>
              </a:ext>
            </a:extLst>
          </p:cNvPr>
          <p:cNvCxnSpPr/>
          <p:nvPr/>
        </p:nvCxnSpPr>
        <p:spPr>
          <a:xfrm>
            <a:off x="4617789" y="6551271"/>
            <a:ext cx="58383" cy="306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6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7E81ED4F-D8B9-4879-9BE0-27C52DF95F1E}"/>
              </a:ext>
            </a:extLst>
          </p:cNvPr>
          <p:cNvSpPr/>
          <p:nvPr/>
        </p:nvSpPr>
        <p:spPr>
          <a:xfrm>
            <a:off x="490203" y="415301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5F9F2E-054B-4B4B-AFA6-0737C1F41F06}"/>
              </a:ext>
            </a:extLst>
          </p:cNvPr>
          <p:cNvSpPr/>
          <p:nvPr/>
        </p:nvSpPr>
        <p:spPr>
          <a:xfrm>
            <a:off x="3108271" y="415301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F4E8E8A-8F5E-47B2-B143-32114A4B8BE0}"/>
              </a:ext>
            </a:extLst>
          </p:cNvPr>
          <p:cNvSpPr/>
          <p:nvPr/>
        </p:nvSpPr>
        <p:spPr>
          <a:xfrm>
            <a:off x="490204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 &amp; Violence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43A3E5B-8A74-4740-A412-E4B41496F2D1}"/>
              </a:ext>
            </a:extLst>
          </p:cNvPr>
          <p:cNvSpPr/>
          <p:nvPr/>
        </p:nvSpPr>
        <p:spPr>
          <a:xfrm>
            <a:off x="1818102" y="266479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Honestly?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1AC7CFB-94C7-4082-A5BE-7A0F79D60DF0}"/>
              </a:ext>
            </a:extLst>
          </p:cNvPr>
          <p:cNvSpPr/>
          <p:nvPr/>
        </p:nvSpPr>
        <p:spPr>
          <a:xfrm>
            <a:off x="3108271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Sexualized Violence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5DC132D-9304-454C-8161-F07F2C450487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1523299" y="5128960"/>
            <a:ext cx="0" cy="704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0056B8D7-B06D-4E96-89BE-A8B4B0891F71}"/>
              </a:ext>
            </a:extLst>
          </p:cNvPr>
          <p:cNvSpPr/>
          <p:nvPr/>
        </p:nvSpPr>
        <p:spPr>
          <a:xfrm>
            <a:off x="4475465" y="10914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Age Sorter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5E0D974-C04E-488C-B4A5-7B2A815751DD}"/>
              </a:ext>
            </a:extLst>
          </p:cNvPr>
          <p:cNvSpPr/>
          <p:nvPr/>
        </p:nvSpPr>
        <p:spPr>
          <a:xfrm>
            <a:off x="1818102" y="10850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Over 18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1C245A-80A4-4929-954F-7BADA0233919}"/>
              </a:ext>
            </a:extLst>
          </p:cNvPr>
          <p:cNvSpPr/>
          <p:nvPr/>
        </p:nvSpPr>
        <p:spPr>
          <a:xfrm>
            <a:off x="7037294" y="108509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18</a:t>
            </a: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924A2838-9A9C-42B9-9BF6-F7D58BCAE6D8}"/>
              </a:ext>
            </a:extLst>
          </p:cNvPr>
          <p:cNvCxnSpPr>
            <a:stCxn id="59" idx="3"/>
            <a:endCxn id="61" idx="0"/>
          </p:cNvCxnSpPr>
          <p:nvPr/>
        </p:nvCxnSpPr>
        <p:spPr>
          <a:xfrm>
            <a:off x="6541657" y="597117"/>
            <a:ext cx="1528733" cy="4879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C8FBE48-B2B4-4878-9A7D-AB38AEE03790}"/>
              </a:ext>
            </a:extLst>
          </p:cNvPr>
          <p:cNvCxnSpPr>
            <a:stCxn id="59" idx="1"/>
            <a:endCxn id="60" idx="0"/>
          </p:cNvCxnSpPr>
          <p:nvPr/>
        </p:nvCxnSpPr>
        <p:spPr>
          <a:xfrm rot="10800000" flipV="1">
            <a:off x="2851199" y="597116"/>
            <a:ext cx="1624267" cy="4879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C3070EA2-D8B8-416F-BE57-B6398A4D160E}"/>
              </a:ext>
            </a:extLst>
          </p:cNvPr>
          <p:cNvCxnSpPr>
            <a:stCxn id="55" idx="1"/>
            <a:endCxn id="50" idx="0"/>
          </p:cNvCxnSpPr>
          <p:nvPr/>
        </p:nvCxnSpPr>
        <p:spPr>
          <a:xfrm rot="10800000" flipV="1">
            <a:off x="1523300" y="3152764"/>
            <a:ext cx="294803" cy="10002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F7804C5F-EBA8-4ED3-9CE7-52F6A2FCCF68}"/>
              </a:ext>
            </a:extLst>
          </p:cNvPr>
          <p:cNvCxnSpPr>
            <a:stCxn id="55" idx="3"/>
            <a:endCxn id="51" idx="0"/>
          </p:cNvCxnSpPr>
          <p:nvPr/>
        </p:nvCxnSpPr>
        <p:spPr>
          <a:xfrm>
            <a:off x="3884294" y="3152765"/>
            <a:ext cx="257073" cy="10002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AE9D8C6D-1623-4ECB-8B21-C39FAD17E775}"/>
              </a:ext>
            </a:extLst>
          </p:cNvPr>
          <p:cNvCxnSpPr>
            <a:cxnSpLocks/>
            <a:stCxn id="51" idx="3"/>
            <a:endCxn id="72" idx="1"/>
          </p:cNvCxnSpPr>
          <p:nvPr/>
        </p:nvCxnSpPr>
        <p:spPr>
          <a:xfrm flipV="1">
            <a:off x="5174463" y="3230734"/>
            <a:ext cx="1862831" cy="1410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EF83472-95A6-4E0C-B50C-BF477D1C8C4F}"/>
              </a:ext>
            </a:extLst>
          </p:cNvPr>
          <p:cNvSpPr/>
          <p:nvPr/>
        </p:nvSpPr>
        <p:spPr>
          <a:xfrm>
            <a:off x="7037294" y="274276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Something harmless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EB8BCF3-0934-4236-9184-8591AECF02BA}"/>
              </a:ext>
            </a:extLst>
          </p:cNvPr>
          <p:cNvCxnSpPr>
            <a:stCxn id="61" idx="2"/>
            <a:endCxn id="72" idx="0"/>
          </p:cNvCxnSpPr>
          <p:nvPr/>
        </p:nvCxnSpPr>
        <p:spPr>
          <a:xfrm>
            <a:off x="8070390" y="2061036"/>
            <a:ext cx="0" cy="681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24B2288-9FA0-4FBC-88E3-3739D6C058A9}"/>
              </a:ext>
            </a:extLst>
          </p:cNvPr>
          <p:cNvCxnSpPr>
            <a:stCxn id="54" idx="3"/>
          </p:cNvCxnSpPr>
          <p:nvPr/>
        </p:nvCxnSpPr>
        <p:spPr>
          <a:xfrm>
            <a:off x="2556396" y="6272698"/>
            <a:ext cx="729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3A449A9-4856-426A-8426-9A4451A1052E}"/>
              </a:ext>
            </a:extLst>
          </p:cNvPr>
          <p:cNvSpPr/>
          <p:nvPr/>
        </p:nvSpPr>
        <p:spPr>
          <a:xfrm>
            <a:off x="5792856" y="57847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 Positivity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0B05B49-B799-4B92-8896-2B0A5C2FAF0C}"/>
              </a:ext>
            </a:extLst>
          </p:cNvPr>
          <p:cNvCxnSpPr>
            <a:stCxn id="56" idx="3"/>
          </p:cNvCxnSpPr>
          <p:nvPr/>
        </p:nvCxnSpPr>
        <p:spPr>
          <a:xfrm>
            <a:off x="5174463" y="6272698"/>
            <a:ext cx="8482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A034777F-D845-4A80-988C-57982A5C4475}"/>
              </a:ext>
            </a:extLst>
          </p:cNvPr>
          <p:cNvCxnSpPr>
            <a:stCxn id="19" idx="3"/>
          </p:cNvCxnSpPr>
          <p:nvPr/>
        </p:nvCxnSpPr>
        <p:spPr>
          <a:xfrm>
            <a:off x="7859048" y="6272698"/>
            <a:ext cx="2665344" cy="5853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E04100C-CC8C-49A8-B65A-389EDD4915A3}"/>
              </a:ext>
            </a:extLst>
          </p:cNvPr>
          <p:cNvCxnSpPr>
            <a:stCxn id="60" idx="2"/>
            <a:endCxn id="55" idx="0"/>
          </p:cNvCxnSpPr>
          <p:nvPr/>
        </p:nvCxnSpPr>
        <p:spPr>
          <a:xfrm>
            <a:off x="2851198" y="2061036"/>
            <a:ext cx="0" cy="60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2E82BF06-A140-4098-A744-9D7A8E375804}"/>
              </a:ext>
            </a:extLst>
          </p:cNvPr>
          <p:cNvCxnSpPr>
            <a:stCxn id="72" idx="2"/>
            <a:endCxn id="19" idx="0"/>
          </p:cNvCxnSpPr>
          <p:nvPr/>
        </p:nvCxnSpPr>
        <p:spPr>
          <a:xfrm rot="5400000">
            <a:off x="6415162" y="4129497"/>
            <a:ext cx="2066018" cy="12444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2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C00486-8AF2-4DDD-B26B-9B5FE91E7E26}"/>
              </a:ext>
            </a:extLst>
          </p:cNvPr>
          <p:cNvCxnSpPr/>
          <p:nvPr/>
        </p:nvCxnSpPr>
        <p:spPr>
          <a:xfrm>
            <a:off x="1376083" y="2147048"/>
            <a:ext cx="247509" cy="588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51B2921-2F2C-456B-83FC-0C7DE67CEB22}"/>
              </a:ext>
            </a:extLst>
          </p:cNvPr>
          <p:cNvSpPr/>
          <p:nvPr/>
        </p:nvSpPr>
        <p:spPr>
          <a:xfrm>
            <a:off x="7244862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A Boombox Is Not A Stereotype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9A34E0-8C9F-4781-A87D-FDB0C77744EE}"/>
              </a:ext>
            </a:extLst>
          </p:cNvPr>
          <p:cNvSpPr/>
          <p:nvPr/>
        </p:nvSpPr>
        <p:spPr>
          <a:xfrm>
            <a:off x="4209437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Punch Up! (targets of ridicule)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85333B-E128-43CD-B872-3151F3CD676A}"/>
              </a:ext>
            </a:extLst>
          </p:cNvPr>
          <p:cNvSpPr/>
          <p:nvPr/>
        </p:nvSpPr>
        <p:spPr>
          <a:xfrm>
            <a:off x="1232446" y="196545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Satire Paradox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DF6C18-0021-40A0-8ACB-042685138703}"/>
              </a:ext>
            </a:extLst>
          </p:cNvPr>
          <p:cNvSpPr/>
          <p:nvPr/>
        </p:nvSpPr>
        <p:spPr>
          <a:xfrm>
            <a:off x="1232446" y="39070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 That Supposed to Be Funny? (Use of Comedy)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E459E80-1848-4E51-9401-E5EA4E2C184C}"/>
              </a:ext>
            </a:extLst>
          </p:cNvPr>
          <p:cNvCxnSpPr/>
          <p:nvPr/>
        </p:nvCxnSpPr>
        <p:spPr>
          <a:xfrm>
            <a:off x="10219772" y="0"/>
            <a:ext cx="0" cy="448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B9D59341-AA11-4A59-B2C9-0F5F88FDAB2B}"/>
              </a:ext>
            </a:extLst>
          </p:cNvPr>
          <p:cNvSpPr/>
          <p:nvPr/>
        </p:nvSpPr>
        <p:spPr>
          <a:xfrm>
            <a:off x="7244862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Suffer The </a:t>
            </a:r>
            <a:r>
              <a:rPr lang="en-US" dirty="0" err="1"/>
              <a:t>Consquences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DA2E84-5FA2-41D8-A5D4-EF0DB4B47A09}"/>
              </a:ext>
            </a:extLst>
          </p:cNvPr>
          <p:cNvSpPr/>
          <p:nvPr/>
        </p:nvSpPr>
        <p:spPr>
          <a:xfrm>
            <a:off x="4279959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 I Have To?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92A0861-327B-468A-8831-E3E64D5E58E2}"/>
              </a:ext>
            </a:extLst>
          </p:cNvPr>
          <p:cNvCxnSpPr>
            <a:stCxn id="19" idx="3"/>
            <a:endCxn id="18" idx="1"/>
          </p:cNvCxnSpPr>
          <p:nvPr/>
        </p:nvCxnSpPr>
        <p:spPr>
          <a:xfrm flipV="1">
            <a:off x="3298638" y="2450981"/>
            <a:ext cx="910799" cy="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330B2F0-DF52-4B53-B19B-F3E3E1BB83B5}"/>
              </a:ext>
            </a:extLst>
          </p:cNvPr>
          <p:cNvCxnSpPr>
            <a:stCxn id="18" idx="3"/>
          </p:cNvCxnSpPr>
          <p:nvPr/>
        </p:nvCxnSpPr>
        <p:spPr>
          <a:xfrm>
            <a:off x="6275629" y="2450981"/>
            <a:ext cx="1133700" cy="18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02BFD161-4387-4DEB-A57C-B83890B7C8A1}"/>
              </a:ext>
            </a:extLst>
          </p:cNvPr>
          <p:cNvCxnSpPr>
            <a:cxnSpLocks/>
          </p:cNvCxnSpPr>
          <p:nvPr/>
        </p:nvCxnSpPr>
        <p:spPr>
          <a:xfrm flipH="1">
            <a:off x="5242533" y="2478207"/>
            <a:ext cx="7045512" cy="1142755"/>
          </a:xfrm>
          <a:prstGeom prst="bentConnector4">
            <a:avLst>
              <a:gd name="adj1" fmla="val -3245"/>
              <a:gd name="adj2" fmla="val 7135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94D0EE82-AD7C-45DC-8C19-427CF6F2A9D3}"/>
              </a:ext>
            </a:extLst>
          </p:cNvPr>
          <p:cNvCxnSpPr>
            <a:endCxn id="21" idx="3"/>
          </p:cNvCxnSpPr>
          <p:nvPr/>
        </p:nvCxnSpPr>
        <p:spPr>
          <a:xfrm rot="10800000" flipV="1">
            <a:off x="3298638" y="390705"/>
            <a:ext cx="6921134" cy="4879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EA8E3B-48B5-42E8-B59C-915314F0B96B}"/>
              </a:ext>
            </a:extLst>
          </p:cNvPr>
          <p:cNvCxnSpPr>
            <a:stCxn id="31" idx="3"/>
            <a:endCxn id="30" idx="1"/>
          </p:cNvCxnSpPr>
          <p:nvPr/>
        </p:nvCxnSpPr>
        <p:spPr>
          <a:xfrm>
            <a:off x="6346151" y="4108935"/>
            <a:ext cx="8987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06C7F9B-FFA6-4B16-B583-43E427B0BCC4}"/>
              </a:ext>
            </a:extLst>
          </p:cNvPr>
          <p:cNvSpPr/>
          <p:nvPr/>
        </p:nvSpPr>
        <p:spPr>
          <a:xfrm>
            <a:off x="1126938" y="527663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 are you going to try to use any of this?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38002A-14B6-4C61-BBF8-B39966C1DCBC}"/>
              </a:ext>
            </a:extLst>
          </p:cNvPr>
          <p:cNvSpPr/>
          <p:nvPr/>
        </p:nvSpPr>
        <p:spPr>
          <a:xfrm>
            <a:off x="4089459" y="471970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Yes response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674B2A-5F0A-4CDA-B073-E70BDEE4D3C6}"/>
              </a:ext>
            </a:extLst>
          </p:cNvPr>
          <p:cNvSpPr/>
          <p:nvPr/>
        </p:nvSpPr>
        <p:spPr>
          <a:xfrm>
            <a:off x="4089459" y="581844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response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20F2F4EA-40CC-42D0-BCE5-D506D228E2DB}"/>
              </a:ext>
            </a:extLst>
          </p:cNvPr>
          <p:cNvCxnSpPr>
            <a:stCxn id="43" idx="3"/>
            <a:endCxn id="44" idx="1"/>
          </p:cNvCxnSpPr>
          <p:nvPr/>
        </p:nvCxnSpPr>
        <p:spPr>
          <a:xfrm flipV="1">
            <a:off x="3193130" y="5207677"/>
            <a:ext cx="896329" cy="5569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DAD82CCA-14C8-487C-8CE2-D15CD9E847D9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3219507" y="5762525"/>
            <a:ext cx="869952" cy="5438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9755FFB-340B-4780-BB16-1F33CDD00AF9}"/>
              </a:ext>
            </a:extLst>
          </p:cNvPr>
          <p:cNvSpPr/>
          <p:nvPr/>
        </p:nvSpPr>
        <p:spPr>
          <a:xfrm>
            <a:off x="7069447" y="499816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</a:t>
            </a: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B253D9F-9B58-4EF2-ADB0-7CDD33790E15}"/>
              </a:ext>
            </a:extLst>
          </p:cNvPr>
          <p:cNvCxnSpPr>
            <a:stCxn id="46" idx="3"/>
            <a:endCxn id="51" idx="1"/>
          </p:cNvCxnSpPr>
          <p:nvPr/>
        </p:nvCxnSpPr>
        <p:spPr>
          <a:xfrm flipV="1">
            <a:off x="6155651" y="5486140"/>
            <a:ext cx="913796" cy="8202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BB2922CC-E2B2-4257-940A-898261456BD0}"/>
              </a:ext>
            </a:extLst>
          </p:cNvPr>
          <p:cNvCxnSpPr>
            <a:stCxn id="44" idx="3"/>
            <a:endCxn id="51" idx="1"/>
          </p:cNvCxnSpPr>
          <p:nvPr/>
        </p:nvCxnSpPr>
        <p:spPr>
          <a:xfrm>
            <a:off x="6155651" y="5207677"/>
            <a:ext cx="913796" cy="2784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F525276-783E-4288-8CEB-16B0844D1164}"/>
              </a:ext>
            </a:extLst>
          </p:cNvPr>
          <p:cNvSpPr/>
          <p:nvPr/>
        </p:nvSpPr>
        <p:spPr>
          <a:xfrm>
            <a:off x="9726275" y="499816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F5F7D76-31AC-439A-AA2A-59426BE2C867}"/>
              </a:ext>
            </a:extLst>
          </p:cNvPr>
          <p:cNvCxnSpPr>
            <a:stCxn id="51" idx="3"/>
            <a:endCxn id="56" idx="1"/>
          </p:cNvCxnSpPr>
          <p:nvPr/>
        </p:nvCxnSpPr>
        <p:spPr>
          <a:xfrm>
            <a:off x="9135639" y="5486140"/>
            <a:ext cx="590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FB67981-811E-43E6-B17C-DC65AB0B10B7}"/>
              </a:ext>
            </a:extLst>
          </p:cNvPr>
          <p:cNvCxnSpPr>
            <a:stCxn id="21" idx="2"/>
          </p:cNvCxnSpPr>
          <p:nvPr/>
        </p:nvCxnSpPr>
        <p:spPr>
          <a:xfrm>
            <a:off x="2265542" y="1366652"/>
            <a:ext cx="29250" cy="780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DFB274-BF31-41B5-80DF-9475AFE10AC0}"/>
              </a:ext>
            </a:extLst>
          </p:cNvPr>
          <p:cNvCxnSpPr>
            <a:cxnSpLocks/>
          </p:cNvCxnSpPr>
          <p:nvPr/>
        </p:nvCxnSpPr>
        <p:spPr>
          <a:xfrm>
            <a:off x="10739466" y="5762525"/>
            <a:ext cx="39809" cy="883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51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9B08B9-C715-4733-8057-1B04C0BFEF21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8320268" y="0"/>
            <a:ext cx="25080" cy="543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8CDA7A-D612-4F58-9CCB-D48F1B57C48D}"/>
              </a:ext>
            </a:extLst>
          </p:cNvPr>
          <p:cNvCxnSpPr>
            <a:cxnSpLocks/>
          </p:cNvCxnSpPr>
          <p:nvPr/>
        </p:nvCxnSpPr>
        <p:spPr>
          <a:xfrm flipV="1">
            <a:off x="9358493" y="930794"/>
            <a:ext cx="74620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0120BC4-57C5-487B-9444-2A018EC59565}"/>
              </a:ext>
            </a:extLst>
          </p:cNvPr>
          <p:cNvSpPr/>
          <p:nvPr/>
        </p:nvSpPr>
        <p:spPr>
          <a:xfrm>
            <a:off x="10125808" y="54384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Index 2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9C8892-ED2B-4F90-B42B-A56D1D1FDC31}"/>
              </a:ext>
            </a:extLst>
          </p:cNvPr>
          <p:cNvSpPr/>
          <p:nvPr/>
        </p:nvSpPr>
        <p:spPr>
          <a:xfrm>
            <a:off x="7287172" y="54384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Index 1</a:t>
            </a:r>
          </a:p>
        </p:txBody>
      </p:sp>
    </p:spTree>
    <p:extLst>
      <p:ext uri="{BB962C8B-B14F-4D97-AF65-F5344CB8AC3E}">
        <p14:creationId xmlns:p14="http://schemas.microsoft.com/office/powerpoint/2010/main" val="635622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31741</TotalTime>
  <Words>154</Words>
  <Application>Microsoft Office PowerPoint</Application>
  <PresentationFormat>Widescreen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Cohen, Benjamin</dc:creator>
  <cp:lastModifiedBy>Ben Cohen</cp:lastModifiedBy>
  <cp:revision>27</cp:revision>
  <dcterms:created xsi:type="dcterms:W3CDTF">2017-10-26T19:48:41Z</dcterms:created>
  <dcterms:modified xsi:type="dcterms:W3CDTF">2017-12-15T03:40:42Z</dcterms:modified>
</cp:coreProperties>
</file>