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9D9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91" d="100"/>
          <a:sy n="91" d="100"/>
        </p:scale>
        <p:origin x="1422" y="5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3C9A-E9BB-49F4-975A-0E624C62BEBE}" type="datetimeFigureOut">
              <a:rPr lang="en-US" smtClean="0"/>
              <a:t>11/17/2017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BDA6-8EE1-4216-BC19-0745C6AD0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297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3C9A-E9BB-49F4-975A-0E624C62BEBE}" type="datetimeFigureOut">
              <a:rPr lang="en-US" smtClean="0"/>
              <a:t>11/17/2017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BDA6-8EE1-4216-BC19-0745C6AD0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872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3C9A-E9BB-49F4-975A-0E624C62BEBE}" type="datetimeFigureOut">
              <a:rPr lang="en-US" smtClean="0"/>
              <a:t>11/17/2017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BDA6-8EE1-4216-BC19-0745C6AD0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442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3C9A-E9BB-49F4-975A-0E624C62BEBE}" type="datetimeFigureOut">
              <a:rPr lang="en-US" smtClean="0"/>
              <a:t>11/17/2017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BDA6-8EE1-4216-BC19-0745C6AD0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76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3C9A-E9BB-49F4-975A-0E624C62BEBE}" type="datetimeFigureOut">
              <a:rPr lang="en-US" smtClean="0"/>
              <a:t>11/17/2017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BDA6-8EE1-4216-BC19-0745C6AD0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148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3C9A-E9BB-49F4-975A-0E624C62BEBE}" type="datetimeFigureOut">
              <a:rPr lang="en-US" smtClean="0"/>
              <a:t>11/17/2017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BDA6-8EE1-4216-BC19-0745C6AD0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553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3C9A-E9BB-49F4-975A-0E624C62BEBE}" type="datetimeFigureOut">
              <a:rPr lang="en-US" smtClean="0"/>
              <a:t>11/17/2017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BDA6-8EE1-4216-BC19-0745C6AD0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644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3C9A-E9BB-49F4-975A-0E624C62BEBE}" type="datetimeFigureOut">
              <a:rPr lang="en-US" smtClean="0"/>
              <a:t>11/17/2017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BDA6-8EE1-4216-BC19-0745C6AD0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429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3C9A-E9BB-49F4-975A-0E624C62BEBE}" type="datetimeFigureOut">
              <a:rPr lang="en-US" smtClean="0"/>
              <a:t>11/17/2017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BDA6-8EE1-4216-BC19-0745C6AD0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301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3C9A-E9BB-49F4-975A-0E624C62BEBE}" type="datetimeFigureOut">
              <a:rPr lang="en-US" smtClean="0"/>
              <a:t>11/17/2017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BDA6-8EE1-4216-BC19-0745C6AD0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847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3C9A-E9BB-49F4-975A-0E624C62BEBE}" type="datetimeFigureOut">
              <a:rPr lang="en-US" smtClean="0"/>
              <a:t>11/17/2017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BDA6-8EE1-4216-BC19-0745C6AD0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916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93C9A-E9BB-49F4-975A-0E624C62BEBE}" type="datetimeFigureOut">
              <a:rPr lang="en-US" smtClean="0"/>
              <a:t>11/17/2017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42BDA6-8EE1-4216-BC19-0745C6AD0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045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C1949D3-D935-4843-9F41-74EC24458770}"/>
              </a:ext>
            </a:extLst>
          </p:cNvPr>
          <p:cNvSpPr txBox="1"/>
          <p:nvPr/>
        </p:nvSpPr>
        <p:spPr>
          <a:xfrm>
            <a:off x="2547082" y="113822"/>
            <a:ext cx="39219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2">
                    <a:lumMod val="75000"/>
                  </a:schemeClr>
                </a:solidFill>
                <a:latin typeface="Connection" panose="02000503000000000000" pitchFamily="50" charset="0"/>
              </a:rPr>
              <a:t>First Slide</a:t>
            </a:r>
          </a:p>
        </p:txBody>
      </p:sp>
      <p:sp>
        <p:nvSpPr>
          <p:cNvPr id="6" name="Arrow: Right 5">
            <a:hlinkClick r:id="" action="ppaction://noaction"/>
            <a:extLst>
              <a:ext uri="{FF2B5EF4-FFF2-40B4-BE49-F238E27FC236}">
                <a16:creationId xmlns:a16="http://schemas.microsoft.com/office/drawing/2014/main" id="{E5A5C37C-4E1B-48CE-ADED-336F1A856B3C}"/>
              </a:ext>
            </a:extLst>
          </p:cNvPr>
          <p:cNvSpPr/>
          <p:nvPr/>
        </p:nvSpPr>
        <p:spPr>
          <a:xfrm>
            <a:off x="8291683" y="6055541"/>
            <a:ext cx="651510" cy="505778"/>
          </a:xfrm>
          <a:prstGeom prst="rightArrow">
            <a:avLst/>
          </a:prstGeom>
          <a:solidFill>
            <a:srgbClr val="57AF4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CE9B110-B52E-4F1D-941A-EAD9065994AA}"/>
              </a:ext>
            </a:extLst>
          </p:cNvPr>
          <p:cNvSpPr/>
          <p:nvPr/>
        </p:nvSpPr>
        <p:spPr>
          <a:xfrm>
            <a:off x="1222503" y="787711"/>
            <a:ext cx="6571079" cy="49406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/>
              <a:t>VIDEO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150ECA-7A03-425F-A36A-2EEA1A80A610}"/>
              </a:ext>
            </a:extLst>
          </p:cNvPr>
          <p:cNvSpPr txBox="1"/>
          <p:nvPr/>
        </p:nvSpPr>
        <p:spPr>
          <a:xfrm>
            <a:off x="8068187" y="6521602"/>
            <a:ext cx="1098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FF00"/>
                </a:solidFill>
                <a:latin typeface="Connection" panose="02000503000000000000" pitchFamily="50" charset="0"/>
              </a:rPr>
              <a:t>Press B</a:t>
            </a:r>
          </a:p>
        </p:txBody>
      </p:sp>
    </p:spTree>
    <p:extLst>
      <p:ext uri="{BB962C8B-B14F-4D97-AF65-F5344CB8AC3E}">
        <p14:creationId xmlns:p14="http://schemas.microsoft.com/office/powerpoint/2010/main" val="2054977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C1949D3-D935-4843-9F41-74EC24458770}"/>
              </a:ext>
            </a:extLst>
          </p:cNvPr>
          <p:cNvSpPr txBox="1"/>
          <p:nvPr/>
        </p:nvSpPr>
        <p:spPr>
          <a:xfrm>
            <a:off x="2137599" y="170961"/>
            <a:ext cx="48688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2">
                    <a:lumMod val="75000"/>
                  </a:schemeClr>
                </a:solidFill>
                <a:latin typeface="Connection" panose="02000503000000000000" pitchFamily="50" charset="0"/>
              </a:rPr>
              <a:t>Video Slide w/o Decision</a:t>
            </a:r>
          </a:p>
        </p:txBody>
      </p:sp>
      <p:sp>
        <p:nvSpPr>
          <p:cNvPr id="6" name="Arrow: Right 5">
            <a:hlinkClick r:id="" action="ppaction://noaction"/>
            <a:extLst>
              <a:ext uri="{FF2B5EF4-FFF2-40B4-BE49-F238E27FC236}">
                <a16:creationId xmlns:a16="http://schemas.microsoft.com/office/drawing/2014/main" id="{E5A5C37C-4E1B-48CE-ADED-336F1A856B3C}"/>
              </a:ext>
            </a:extLst>
          </p:cNvPr>
          <p:cNvSpPr/>
          <p:nvPr/>
        </p:nvSpPr>
        <p:spPr>
          <a:xfrm>
            <a:off x="8291683" y="6055541"/>
            <a:ext cx="651510" cy="505778"/>
          </a:xfrm>
          <a:prstGeom prst="rightArrow">
            <a:avLst/>
          </a:prstGeom>
          <a:solidFill>
            <a:srgbClr val="57AF4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Arrow: Left 6">
            <a:hlinkClick r:id="rId2" action="ppaction://hlinksldjump"/>
            <a:extLst>
              <a:ext uri="{FF2B5EF4-FFF2-40B4-BE49-F238E27FC236}">
                <a16:creationId xmlns:a16="http://schemas.microsoft.com/office/drawing/2014/main" id="{84940024-5007-40FF-B5AC-FE2946DF4354}"/>
              </a:ext>
            </a:extLst>
          </p:cNvPr>
          <p:cNvSpPr/>
          <p:nvPr/>
        </p:nvSpPr>
        <p:spPr>
          <a:xfrm>
            <a:off x="7420693" y="6077547"/>
            <a:ext cx="677228" cy="497205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BD0519E-3E2F-4306-BC2F-19C202C56210}"/>
              </a:ext>
            </a:extLst>
          </p:cNvPr>
          <p:cNvGrpSpPr/>
          <p:nvPr/>
        </p:nvGrpSpPr>
        <p:grpSpPr>
          <a:xfrm>
            <a:off x="419177" y="5744258"/>
            <a:ext cx="1093983" cy="1004109"/>
            <a:chOff x="57150" y="6147643"/>
            <a:chExt cx="834983" cy="766387"/>
          </a:xfrm>
        </p:grpSpPr>
        <p:sp>
          <p:nvSpPr>
            <p:cNvPr id="9" name="Arrow: Up 8">
              <a:hlinkClick r:id="rId2" action="ppaction://hlinksldjump"/>
              <a:extLst>
                <a:ext uri="{FF2B5EF4-FFF2-40B4-BE49-F238E27FC236}">
                  <a16:creationId xmlns:a16="http://schemas.microsoft.com/office/drawing/2014/main" id="{DB3130DE-2261-4474-8502-A7634FE8FCA4}"/>
                </a:ext>
              </a:extLst>
            </p:cNvPr>
            <p:cNvSpPr/>
            <p:nvPr/>
          </p:nvSpPr>
          <p:spPr>
            <a:xfrm>
              <a:off x="57150" y="6147643"/>
              <a:ext cx="548640" cy="424607"/>
            </a:xfrm>
            <a:prstGeom prst="upArrow">
              <a:avLst>
                <a:gd name="adj1" fmla="val 62500"/>
                <a:gd name="adj2" fmla="val 50000"/>
              </a:avLst>
            </a:prstGeom>
            <a:solidFill>
              <a:srgbClr val="4472C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6847DC7-C486-4E64-B873-A21FAB251F82}"/>
                </a:ext>
              </a:extLst>
            </p:cNvPr>
            <p:cNvSpPr txBox="1"/>
            <p:nvPr/>
          </p:nvSpPr>
          <p:spPr>
            <a:xfrm>
              <a:off x="114893" y="6606254"/>
              <a:ext cx="777240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HOME</a:t>
              </a: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0CE9B110-B52E-4F1D-941A-EAD9065994AA}"/>
              </a:ext>
            </a:extLst>
          </p:cNvPr>
          <p:cNvSpPr/>
          <p:nvPr/>
        </p:nvSpPr>
        <p:spPr>
          <a:xfrm>
            <a:off x="1222503" y="787711"/>
            <a:ext cx="6571079" cy="49406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/>
              <a:t>VIDEO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F846DAA-F201-428C-9B25-8F084DF14527}"/>
              </a:ext>
            </a:extLst>
          </p:cNvPr>
          <p:cNvSpPr txBox="1"/>
          <p:nvPr/>
        </p:nvSpPr>
        <p:spPr>
          <a:xfrm>
            <a:off x="5735907" y="6541461"/>
            <a:ext cx="39219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  <a:latin typeface="Connection" panose="02000503000000000000" pitchFamily="50" charset="0"/>
              </a:rPr>
              <a:t>Press 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150ECA-7A03-425F-A36A-2EEA1A80A610}"/>
              </a:ext>
            </a:extLst>
          </p:cNvPr>
          <p:cNvSpPr txBox="1"/>
          <p:nvPr/>
        </p:nvSpPr>
        <p:spPr>
          <a:xfrm>
            <a:off x="8068187" y="6521602"/>
            <a:ext cx="10985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00"/>
                </a:solidFill>
                <a:latin typeface="Connection" panose="02000503000000000000" pitchFamily="50" charset="0"/>
              </a:rPr>
              <a:t>Press B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D84A0E1-BE75-4936-BCE1-C9528125762B}"/>
              </a:ext>
            </a:extLst>
          </p:cNvPr>
          <p:cNvSpPr txBox="1"/>
          <p:nvPr/>
        </p:nvSpPr>
        <p:spPr>
          <a:xfrm>
            <a:off x="-1374837" y="6521602"/>
            <a:ext cx="39219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  <a:latin typeface="Connection" panose="02000503000000000000" pitchFamily="50" charset="0"/>
              </a:rPr>
              <a:t>       Press Up</a:t>
            </a:r>
          </a:p>
        </p:txBody>
      </p:sp>
    </p:spTree>
    <p:extLst>
      <p:ext uri="{BB962C8B-B14F-4D97-AF65-F5344CB8AC3E}">
        <p14:creationId xmlns:p14="http://schemas.microsoft.com/office/powerpoint/2010/main" val="3879356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C1949D3-D935-4843-9F41-74EC24458770}"/>
              </a:ext>
            </a:extLst>
          </p:cNvPr>
          <p:cNvSpPr txBox="1"/>
          <p:nvPr/>
        </p:nvSpPr>
        <p:spPr>
          <a:xfrm>
            <a:off x="2547082" y="192953"/>
            <a:ext cx="39219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Connection" panose="02000503000000000000" pitchFamily="50" charset="0"/>
              </a:rPr>
              <a:t>Video slide w/ decision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BD0519E-3E2F-4306-BC2F-19C202C56210}"/>
              </a:ext>
            </a:extLst>
          </p:cNvPr>
          <p:cNvGrpSpPr/>
          <p:nvPr/>
        </p:nvGrpSpPr>
        <p:grpSpPr>
          <a:xfrm>
            <a:off x="419177" y="5744258"/>
            <a:ext cx="1093983" cy="1004109"/>
            <a:chOff x="57150" y="6147643"/>
            <a:chExt cx="834983" cy="766387"/>
          </a:xfrm>
        </p:grpSpPr>
        <p:sp>
          <p:nvSpPr>
            <p:cNvPr id="9" name="Arrow: Up 8">
              <a:hlinkClick r:id="rId2" action="ppaction://hlinksldjump"/>
              <a:extLst>
                <a:ext uri="{FF2B5EF4-FFF2-40B4-BE49-F238E27FC236}">
                  <a16:creationId xmlns:a16="http://schemas.microsoft.com/office/drawing/2014/main" id="{DB3130DE-2261-4474-8502-A7634FE8FCA4}"/>
                </a:ext>
              </a:extLst>
            </p:cNvPr>
            <p:cNvSpPr/>
            <p:nvPr/>
          </p:nvSpPr>
          <p:spPr>
            <a:xfrm>
              <a:off x="57150" y="6147643"/>
              <a:ext cx="548640" cy="424607"/>
            </a:xfrm>
            <a:prstGeom prst="upArrow">
              <a:avLst>
                <a:gd name="adj1" fmla="val 62500"/>
                <a:gd name="adj2" fmla="val 50000"/>
              </a:avLst>
            </a:prstGeom>
            <a:solidFill>
              <a:srgbClr val="4472C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6847DC7-C486-4E64-B873-A21FAB251F82}"/>
                </a:ext>
              </a:extLst>
            </p:cNvPr>
            <p:cNvSpPr txBox="1"/>
            <p:nvPr/>
          </p:nvSpPr>
          <p:spPr>
            <a:xfrm>
              <a:off x="114893" y="6606254"/>
              <a:ext cx="777240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HOME</a:t>
              </a: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0CE9B110-B52E-4F1D-941A-EAD9065994AA}"/>
              </a:ext>
            </a:extLst>
          </p:cNvPr>
          <p:cNvSpPr/>
          <p:nvPr/>
        </p:nvSpPr>
        <p:spPr>
          <a:xfrm>
            <a:off x="1222503" y="787711"/>
            <a:ext cx="6571079" cy="49406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/>
              <a:t>VIDEO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D84A0E1-BE75-4936-BCE1-C9528125762B}"/>
              </a:ext>
            </a:extLst>
          </p:cNvPr>
          <p:cNvSpPr txBox="1"/>
          <p:nvPr/>
        </p:nvSpPr>
        <p:spPr>
          <a:xfrm>
            <a:off x="-1374837" y="6521602"/>
            <a:ext cx="3921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       Press Up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C1DBC3A-12D2-4440-ABB6-FD87D334BD50}"/>
              </a:ext>
            </a:extLst>
          </p:cNvPr>
          <p:cNvSpPr/>
          <p:nvPr/>
        </p:nvSpPr>
        <p:spPr>
          <a:xfrm>
            <a:off x="1637881" y="5963952"/>
            <a:ext cx="1587639" cy="673239"/>
          </a:xfrm>
          <a:prstGeom prst="roundRect">
            <a:avLst/>
          </a:prstGeom>
          <a:solidFill>
            <a:srgbClr val="79D95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Choice A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523C9D3-FF00-4B67-81EB-B065B5D47319}"/>
              </a:ext>
            </a:extLst>
          </p:cNvPr>
          <p:cNvSpPr/>
          <p:nvPr/>
        </p:nvSpPr>
        <p:spPr>
          <a:xfrm>
            <a:off x="3382828" y="5963952"/>
            <a:ext cx="1587639" cy="673239"/>
          </a:xfrm>
          <a:prstGeom prst="roundRect">
            <a:avLst/>
          </a:prstGeom>
          <a:solidFill>
            <a:srgbClr val="79D95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Choice B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1AEC1E2-DFC0-4C21-8233-167EB4182AE6}"/>
              </a:ext>
            </a:extLst>
          </p:cNvPr>
          <p:cNvSpPr/>
          <p:nvPr/>
        </p:nvSpPr>
        <p:spPr>
          <a:xfrm>
            <a:off x="5127775" y="5963952"/>
            <a:ext cx="1587639" cy="673239"/>
          </a:xfrm>
          <a:prstGeom prst="roundRect">
            <a:avLst/>
          </a:prstGeom>
          <a:solidFill>
            <a:srgbClr val="79D95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Choice C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9FE9E44-B513-42FE-AC39-8A7453E7EAE8}"/>
              </a:ext>
            </a:extLst>
          </p:cNvPr>
          <p:cNvSpPr/>
          <p:nvPr/>
        </p:nvSpPr>
        <p:spPr>
          <a:xfrm>
            <a:off x="6872722" y="5963952"/>
            <a:ext cx="1587639" cy="673239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Go Back</a:t>
            </a:r>
          </a:p>
        </p:txBody>
      </p:sp>
    </p:spTree>
    <p:extLst>
      <p:ext uri="{BB962C8B-B14F-4D97-AF65-F5344CB8AC3E}">
        <p14:creationId xmlns:p14="http://schemas.microsoft.com/office/powerpoint/2010/main" val="4065628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C1949D3-D935-4843-9F41-74EC24458770}"/>
              </a:ext>
            </a:extLst>
          </p:cNvPr>
          <p:cNvSpPr txBox="1"/>
          <p:nvPr/>
        </p:nvSpPr>
        <p:spPr>
          <a:xfrm>
            <a:off x="2699481" y="1549481"/>
            <a:ext cx="39219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accent4"/>
                </a:solidFill>
                <a:latin typeface="Connection" panose="02000503000000000000" pitchFamily="50" charset="0"/>
              </a:rPr>
              <a:t>TEXT</a:t>
            </a:r>
          </a:p>
        </p:txBody>
      </p:sp>
      <p:sp>
        <p:nvSpPr>
          <p:cNvPr id="6" name="Arrow: Right 5">
            <a:hlinkClick r:id="" action="ppaction://noaction"/>
            <a:extLst>
              <a:ext uri="{FF2B5EF4-FFF2-40B4-BE49-F238E27FC236}">
                <a16:creationId xmlns:a16="http://schemas.microsoft.com/office/drawing/2014/main" id="{E5A5C37C-4E1B-48CE-ADED-336F1A856B3C}"/>
              </a:ext>
            </a:extLst>
          </p:cNvPr>
          <p:cNvSpPr/>
          <p:nvPr/>
        </p:nvSpPr>
        <p:spPr>
          <a:xfrm>
            <a:off x="8291683" y="6055541"/>
            <a:ext cx="651510" cy="505778"/>
          </a:xfrm>
          <a:prstGeom prst="rightArrow">
            <a:avLst/>
          </a:prstGeom>
          <a:solidFill>
            <a:srgbClr val="57AF4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Arrow: Left 6">
            <a:hlinkClick r:id="rId2" action="ppaction://hlinksldjump"/>
            <a:extLst>
              <a:ext uri="{FF2B5EF4-FFF2-40B4-BE49-F238E27FC236}">
                <a16:creationId xmlns:a16="http://schemas.microsoft.com/office/drawing/2014/main" id="{84940024-5007-40FF-B5AC-FE2946DF4354}"/>
              </a:ext>
            </a:extLst>
          </p:cNvPr>
          <p:cNvSpPr/>
          <p:nvPr/>
        </p:nvSpPr>
        <p:spPr>
          <a:xfrm>
            <a:off x="7420693" y="6077547"/>
            <a:ext cx="677228" cy="497205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BD0519E-3E2F-4306-BC2F-19C202C56210}"/>
              </a:ext>
            </a:extLst>
          </p:cNvPr>
          <p:cNvGrpSpPr/>
          <p:nvPr/>
        </p:nvGrpSpPr>
        <p:grpSpPr>
          <a:xfrm>
            <a:off x="419177" y="5744264"/>
            <a:ext cx="1136066" cy="830493"/>
            <a:chOff x="57150" y="6147643"/>
            <a:chExt cx="867103" cy="633874"/>
          </a:xfrm>
        </p:grpSpPr>
        <p:sp>
          <p:nvSpPr>
            <p:cNvPr id="9" name="Arrow: Up 8">
              <a:hlinkClick r:id="rId2" action="ppaction://hlinksldjump"/>
              <a:extLst>
                <a:ext uri="{FF2B5EF4-FFF2-40B4-BE49-F238E27FC236}">
                  <a16:creationId xmlns:a16="http://schemas.microsoft.com/office/drawing/2014/main" id="{DB3130DE-2261-4474-8502-A7634FE8FCA4}"/>
                </a:ext>
              </a:extLst>
            </p:cNvPr>
            <p:cNvSpPr/>
            <p:nvPr/>
          </p:nvSpPr>
          <p:spPr>
            <a:xfrm>
              <a:off x="57150" y="6147643"/>
              <a:ext cx="548640" cy="424607"/>
            </a:xfrm>
            <a:prstGeom prst="upArrow">
              <a:avLst>
                <a:gd name="adj1" fmla="val 62500"/>
                <a:gd name="adj2" fmla="val 50000"/>
              </a:avLst>
            </a:prstGeom>
            <a:solidFill>
              <a:srgbClr val="4472C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6847DC7-C486-4E64-B873-A21FAB251F82}"/>
                </a:ext>
              </a:extLst>
            </p:cNvPr>
            <p:cNvSpPr txBox="1"/>
            <p:nvPr/>
          </p:nvSpPr>
          <p:spPr>
            <a:xfrm>
              <a:off x="147013" y="6605334"/>
              <a:ext cx="777240" cy="1761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chemeClr val="bg1"/>
                  </a:solidFill>
                  <a:latin typeface="Connection" panose="02000503000000000000" pitchFamily="50" charset="0"/>
                  <a:cs typeface="Arial" panose="020B0604020202020204" pitchFamily="34" charset="0"/>
                </a:rPr>
                <a:t>HOME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CF846DAA-F201-428C-9B25-8F084DF14527}"/>
              </a:ext>
            </a:extLst>
          </p:cNvPr>
          <p:cNvSpPr txBox="1"/>
          <p:nvPr/>
        </p:nvSpPr>
        <p:spPr>
          <a:xfrm>
            <a:off x="5832622" y="6529474"/>
            <a:ext cx="39219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  <a:latin typeface="Connection" panose="02000503000000000000" pitchFamily="50" charset="0"/>
              </a:rPr>
              <a:t>Press 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150ECA-7A03-425F-A36A-2EEA1A80A610}"/>
              </a:ext>
            </a:extLst>
          </p:cNvPr>
          <p:cNvSpPr txBox="1"/>
          <p:nvPr/>
        </p:nvSpPr>
        <p:spPr>
          <a:xfrm>
            <a:off x="8099918" y="6521602"/>
            <a:ext cx="10985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00"/>
                </a:solidFill>
                <a:latin typeface="Connection" panose="02000503000000000000" pitchFamily="50" charset="0"/>
              </a:rPr>
              <a:t>Press B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D84A0E1-BE75-4936-BCE1-C9528125762B}"/>
              </a:ext>
            </a:extLst>
          </p:cNvPr>
          <p:cNvSpPr txBox="1"/>
          <p:nvPr/>
        </p:nvSpPr>
        <p:spPr>
          <a:xfrm>
            <a:off x="-1466129" y="6506213"/>
            <a:ext cx="3921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Connection" panose="02000503000000000000" pitchFamily="50" charset="0"/>
              </a:rPr>
              <a:t>       Press Up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57CD6A4-B10A-4FFF-851B-4A22D8FA41A6}"/>
              </a:ext>
            </a:extLst>
          </p:cNvPr>
          <p:cNvSpPr txBox="1"/>
          <p:nvPr/>
        </p:nvSpPr>
        <p:spPr>
          <a:xfrm>
            <a:off x="2699482" y="345353"/>
            <a:ext cx="39219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2">
                    <a:lumMod val="75000"/>
                  </a:schemeClr>
                </a:solidFill>
                <a:latin typeface="Connection" panose="02000503000000000000" pitchFamily="50" charset="0"/>
              </a:rPr>
              <a:t>Credits</a:t>
            </a:r>
          </a:p>
        </p:txBody>
      </p:sp>
    </p:spTree>
    <p:extLst>
      <p:ext uri="{BB962C8B-B14F-4D97-AF65-F5344CB8AC3E}">
        <p14:creationId xmlns:p14="http://schemas.microsoft.com/office/powerpoint/2010/main" val="4070600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</TotalTime>
  <Words>48</Words>
  <Application>Microsoft Office PowerPoint</Application>
  <PresentationFormat>On-screen Show (4:3)</PresentationFormat>
  <Paragraphs>23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Connection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Cohen</dc:creator>
  <cp:lastModifiedBy>Cohen, Benjamin</cp:lastModifiedBy>
  <cp:revision>6</cp:revision>
  <dcterms:created xsi:type="dcterms:W3CDTF">2017-11-17T01:03:58Z</dcterms:created>
  <dcterms:modified xsi:type="dcterms:W3CDTF">2017-11-17T22:53:15Z</dcterms:modified>
</cp:coreProperties>
</file>