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5" d="100"/>
          <a:sy n="85" d="100"/>
        </p:scale>
        <p:origin x="595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AFCB8-4500-4299-A27F-EE09401A81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C160A-8ED0-4082-BDD2-4F908CC2A9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FCABE-FB86-4F7F-8739-05DE26C85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C4DFE-2CCD-4F3F-9AF2-C6386FF2B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A1AEE-59B3-4D94-938B-55E4533F0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3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2780C-435E-4854-8E47-6108E691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92E9ED-EF63-48C9-AC2D-605BB69D6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8F779-CC0E-47A1-8D3D-A86669F1D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77AC9-980D-418F-A145-978122E01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FE0A1-6E0C-4E66-B75A-CAD766436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1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92DD44-9295-4903-A92F-EC7748E0AB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9E1157-E435-48D0-B387-C9BE0666EA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B25BE-2925-443F-AAA4-BD760946D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3C189-1387-4F42-98E4-D7EE0FF8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7BE0C-4092-4BA3-BB78-0B160BFD2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16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2DAB0-86BF-4624-85D0-806D709C9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DAB98-9A28-421A-9739-1A88537824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0F7A3-3B8A-4180-A39D-3026DA1D5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2A609-A9DF-42FF-AFFF-2D50950C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8817C-E9A1-4FF1-AACD-46E562160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72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253B6-63D7-4BE0-8EA2-0CF8876E1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BC3DC-4DCC-4E4A-8747-DE933B4C2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4AFFB-A885-4F4D-8E99-0A1519B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F792A-E9F1-48C5-BD68-8E047326D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74E7E-F8AB-45DF-8508-D16F1CB22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12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3A195-227D-438A-A611-C93A58778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02972-76DA-469A-A840-B1133A6A8D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408630-F61F-4DD8-B170-F837F1E62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B73FF3-30A5-4499-9A65-4DFCFDAC5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D1BA24-ED76-4C7A-BEF1-BDBF2972F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8F3019-B181-4A7F-8C59-62A1B429B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0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8F630-9155-4272-9551-A572626F5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811C60-6634-4D45-8C74-30E144EE8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57DE18-485F-48D7-8EFB-4BD8805059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C8A67C-D7D0-4732-9D18-CF47CCBDB6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D73B53-B3AE-4C5A-946E-35D6A1F5D6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6FFA02-5FE4-4F6C-8EAF-4F804FDE4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CD4CE1-F781-437B-80A1-16DBB853A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7F3C83-DC35-4D35-83F0-BF4A82F00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9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BEC1A-ED5B-437E-AC9A-6B5C422B9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29638A-8778-4F73-8D90-588993B19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FA6DE3-03D9-44B0-BC67-55FBD94DF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8AE2A5-4C50-4B2E-A998-88A6E03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09681B-00D6-4C7C-80A7-FB3DF1DEA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224FF6-E0D1-4F95-8E79-16546B85D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5144A-BF7B-4014-AE1A-B16F63F2A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30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DC8F6-5213-40F3-B2B9-26F383BFC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2A7FB-059D-4698-A399-F7C0628BC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34F45C-BB10-4F58-BF6E-1DC0D62A8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D992E4-90C7-4844-AD3C-02EEFE3F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89B0B-7615-4AAA-AD67-056F3EA47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2C66A-3BBA-448B-90FC-CB20783D8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11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C110F-B7DC-4462-BB76-DC06C9337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450169-5E62-4685-A7BD-DBD6E80D46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2691F3-B8CF-4D5E-AB4E-9FDCC0BB61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B8306-5B41-407A-BC08-23F507F5C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B48725-3CEA-4119-9E65-2ABF506D8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0719E3-EAFF-46F9-9BF8-E17E1E575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64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FA4F56-3087-4632-8649-3C98BD782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484C05-BE2F-4934-A9A4-990FA882D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417D7-507B-4963-BD07-1510FEBA30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F9DFE-E5B8-4021-A4D2-6683732C6BE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5B4B1-C9A2-49D2-8982-1E2E64B970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CC4D1-6733-4219-9598-C63FF9F83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A5E13-9EF3-45F3-AFD2-AC70C5002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2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00EDE67-17B6-4DD0-99D9-B158F15B80F1}"/>
              </a:ext>
            </a:extLst>
          </p:cNvPr>
          <p:cNvSpPr/>
          <p:nvPr/>
        </p:nvSpPr>
        <p:spPr>
          <a:xfrm>
            <a:off x="6603207" y="5124451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It’s The Combination Stupid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69CB6C-675D-45EF-86BB-4DAE5B0ED1E4}"/>
              </a:ext>
            </a:extLst>
          </p:cNvPr>
          <p:cNvSpPr/>
          <p:nvPr/>
        </p:nvSpPr>
        <p:spPr>
          <a:xfrm>
            <a:off x="9300430" y="5144966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Why Should You Care?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E1BB86-99CE-4277-BD71-05F38882BFE0}"/>
              </a:ext>
            </a:extLst>
          </p:cNvPr>
          <p:cNvSpPr/>
          <p:nvPr/>
        </p:nvSpPr>
        <p:spPr>
          <a:xfrm>
            <a:off x="3884002" y="3427536"/>
            <a:ext cx="2066192" cy="1101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Welcome to the Whatever Guide to Multimedia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6DB617-1EC5-4296-9577-3B4CAA1117B1}"/>
              </a:ext>
            </a:extLst>
          </p:cNvPr>
          <p:cNvSpPr/>
          <p:nvPr/>
        </p:nvSpPr>
        <p:spPr>
          <a:xfrm>
            <a:off x="10125808" y="2729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701B8C-35CD-42E9-8039-384656B5C859}"/>
              </a:ext>
            </a:extLst>
          </p:cNvPr>
          <p:cNvSpPr/>
          <p:nvPr/>
        </p:nvSpPr>
        <p:spPr>
          <a:xfrm>
            <a:off x="3884002" y="5102225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This Is Not Multimedia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6603C4-0502-4AF6-A231-8D0C83C41818}"/>
              </a:ext>
            </a:extLst>
          </p:cNvPr>
          <p:cNvSpPr/>
          <p:nvPr/>
        </p:nvSpPr>
        <p:spPr>
          <a:xfrm>
            <a:off x="9031165" y="293956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 still want to continue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8C8C66-4F01-4DC7-9E81-87EB0543C158}"/>
              </a:ext>
            </a:extLst>
          </p:cNvPr>
          <p:cNvSpPr/>
          <p:nvPr/>
        </p:nvSpPr>
        <p:spPr>
          <a:xfrm>
            <a:off x="6299323" y="135474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Brooklyn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874705-4F44-4DD7-954D-CD5CF5BE5F59}"/>
              </a:ext>
            </a:extLst>
          </p:cNvPr>
          <p:cNvSpPr/>
          <p:nvPr/>
        </p:nvSpPr>
        <p:spPr>
          <a:xfrm>
            <a:off x="9031165" y="132763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Those Places Scare Me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685BAB-756C-4974-9784-D6904A3BE1C1}"/>
              </a:ext>
            </a:extLst>
          </p:cNvPr>
          <p:cNvSpPr/>
          <p:nvPr/>
        </p:nvSpPr>
        <p:spPr>
          <a:xfrm>
            <a:off x="3716583" y="1436444"/>
            <a:ext cx="2066192" cy="9649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Austin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57778E-EB31-49C6-A10F-14336846BF21}"/>
              </a:ext>
            </a:extLst>
          </p:cNvPr>
          <p:cNvSpPr/>
          <p:nvPr/>
        </p:nvSpPr>
        <p:spPr>
          <a:xfrm>
            <a:off x="781049" y="132763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Portland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8C1CAE2-9BB1-4B5B-A9E1-E0CFB4366EA7}"/>
              </a:ext>
            </a:extLst>
          </p:cNvPr>
          <p:cNvSpPr/>
          <p:nvPr/>
        </p:nvSpPr>
        <p:spPr>
          <a:xfrm>
            <a:off x="4845295" y="8206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Pick One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2EFD3876-D0BC-4FEC-AF95-DFDCA5093CC2}"/>
              </a:ext>
            </a:extLst>
          </p:cNvPr>
          <p:cNvCxnSpPr>
            <a:stCxn id="21" idx="3"/>
            <a:endCxn id="14" idx="0"/>
          </p:cNvCxnSpPr>
          <p:nvPr/>
        </p:nvCxnSpPr>
        <p:spPr>
          <a:xfrm>
            <a:off x="6911487" y="570037"/>
            <a:ext cx="420932" cy="78471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73D46482-0889-40BF-8E3C-AECDB4FA57B1}"/>
              </a:ext>
            </a:extLst>
          </p:cNvPr>
          <p:cNvCxnSpPr>
            <a:stCxn id="21" idx="3"/>
            <a:endCxn id="16" idx="0"/>
          </p:cNvCxnSpPr>
          <p:nvPr/>
        </p:nvCxnSpPr>
        <p:spPr>
          <a:xfrm>
            <a:off x="6911487" y="570037"/>
            <a:ext cx="3152774" cy="75760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378761BC-660A-483D-B41A-9B1ACE83A2BB}"/>
              </a:ext>
            </a:extLst>
          </p:cNvPr>
          <p:cNvCxnSpPr>
            <a:cxnSpLocks/>
            <a:stCxn id="21" idx="1"/>
            <a:endCxn id="20" idx="0"/>
          </p:cNvCxnSpPr>
          <p:nvPr/>
        </p:nvCxnSpPr>
        <p:spPr>
          <a:xfrm rot="10800000" flipV="1">
            <a:off x="1814145" y="570037"/>
            <a:ext cx="3031150" cy="75760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C64D0891-83C3-4F9C-A538-33CC9FF8ED2E}"/>
              </a:ext>
            </a:extLst>
          </p:cNvPr>
          <p:cNvCxnSpPr>
            <a:cxnSpLocks/>
            <a:stCxn id="21" idx="1"/>
            <a:endCxn id="19" idx="0"/>
          </p:cNvCxnSpPr>
          <p:nvPr/>
        </p:nvCxnSpPr>
        <p:spPr>
          <a:xfrm rot="10800000" flipV="1">
            <a:off x="4749679" y="570036"/>
            <a:ext cx="95616" cy="86640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194544A6-B48B-4DCF-A45F-DBB93C2D14EE}"/>
              </a:ext>
            </a:extLst>
          </p:cNvPr>
          <p:cNvCxnSpPr>
            <a:cxnSpLocks/>
            <a:stCxn id="20" idx="2"/>
            <a:endCxn id="9" idx="0"/>
          </p:cNvCxnSpPr>
          <p:nvPr/>
        </p:nvCxnSpPr>
        <p:spPr>
          <a:xfrm rot="16200000" flipH="1">
            <a:off x="2803646" y="1314083"/>
            <a:ext cx="1123951" cy="31029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34990972-EBA8-4BD9-8F51-DD5F51029463}"/>
              </a:ext>
            </a:extLst>
          </p:cNvPr>
          <p:cNvCxnSpPr>
            <a:cxnSpLocks/>
            <a:stCxn id="19" idx="2"/>
            <a:endCxn id="9" idx="0"/>
          </p:cNvCxnSpPr>
          <p:nvPr/>
        </p:nvCxnSpPr>
        <p:spPr>
          <a:xfrm rot="16200000" flipH="1">
            <a:off x="4320320" y="2830757"/>
            <a:ext cx="1026137" cy="16741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4B8C950D-F10C-4EED-AC7E-67F3F2588112}"/>
              </a:ext>
            </a:extLst>
          </p:cNvPr>
          <p:cNvCxnSpPr>
            <a:cxnSpLocks/>
            <a:stCxn id="14" idx="2"/>
            <a:endCxn id="9" idx="0"/>
          </p:cNvCxnSpPr>
          <p:nvPr/>
        </p:nvCxnSpPr>
        <p:spPr>
          <a:xfrm rot="5400000">
            <a:off x="5576339" y="1671455"/>
            <a:ext cx="1096841" cy="24153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BEC41C20-251E-495A-9312-BEEDFA2AEA35}"/>
              </a:ext>
            </a:extLst>
          </p:cNvPr>
          <p:cNvCxnSpPr>
            <a:endCxn id="10" idx="2"/>
          </p:cNvCxnSpPr>
          <p:nvPr/>
        </p:nvCxnSpPr>
        <p:spPr>
          <a:xfrm flipV="1">
            <a:off x="10181492" y="1003239"/>
            <a:ext cx="977412" cy="3244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B0F88959-1802-45D4-983F-02DEF5C97039}"/>
              </a:ext>
            </a:extLst>
          </p:cNvPr>
          <p:cNvCxnSpPr>
            <a:cxnSpLocks/>
            <a:stCxn id="13" idx="1"/>
            <a:endCxn id="9" idx="3"/>
          </p:cNvCxnSpPr>
          <p:nvPr/>
        </p:nvCxnSpPr>
        <p:spPr>
          <a:xfrm rot="10800000" flipV="1">
            <a:off x="5950195" y="3427535"/>
            <a:ext cx="3080971" cy="55074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08AD8C6C-F9E5-4FB0-95C5-094BAE406473}"/>
              </a:ext>
            </a:extLst>
          </p:cNvPr>
          <p:cNvCxnSpPr>
            <a:stCxn id="16" idx="2"/>
            <a:endCxn id="13" idx="0"/>
          </p:cNvCxnSpPr>
          <p:nvPr/>
        </p:nvCxnSpPr>
        <p:spPr>
          <a:xfrm rot="5400000">
            <a:off x="9746273" y="2621573"/>
            <a:ext cx="635977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00A8F43-94F8-47A2-BDC2-03F412F10914}"/>
              </a:ext>
            </a:extLst>
          </p:cNvPr>
          <p:cNvCxnSpPr>
            <a:stCxn id="9" idx="2"/>
            <a:endCxn id="12" idx="0"/>
          </p:cNvCxnSpPr>
          <p:nvPr/>
        </p:nvCxnSpPr>
        <p:spPr>
          <a:xfrm>
            <a:off x="4917098" y="4529014"/>
            <a:ext cx="0" cy="573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D989063D-B03F-41FD-8F9D-75A1F98735AB}"/>
              </a:ext>
            </a:extLst>
          </p:cNvPr>
          <p:cNvCxnSpPr>
            <a:endCxn id="6" idx="1"/>
          </p:cNvCxnSpPr>
          <p:nvPr/>
        </p:nvCxnSpPr>
        <p:spPr>
          <a:xfrm flipV="1">
            <a:off x="5972176" y="5612424"/>
            <a:ext cx="631031" cy="11136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1CF571D-6AD4-4AA2-A8B8-3CD13956B289}"/>
              </a:ext>
            </a:extLst>
          </p:cNvPr>
          <p:cNvCxnSpPr>
            <a:stCxn id="6" idx="3"/>
          </p:cNvCxnSpPr>
          <p:nvPr/>
        </p:nvCxnSpPr>
        <p:spPr>
          <a:xfrm>
            <a:off x="8669399" y="5612424"/>
            <a:ext cx="7559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4D8C8C79-F827-45E9-8718-FD232690A7CD}"/>
              </a:ext>
            </a:extLst>
          </p:cNvPr>
          <p:cNvCxnSpPr>
            <a:cxnSpLocks/>
            <a:stCxn id="8" idx="3"/>
          </p:cNvCxnSpPr>
          <p:nvPr/>
        </p:nvCxnSpPr>
        <p:spPr>
          <a:xfrm flipH="1">
            <a:off x="5163527" y="5632939"/>
            <a:ext cx="6203095" cy="856091"/>
          </a:xfrm>
          <a:prstGeom prst="bentConnector3">
            <a:avLst>
              <a:gd name="adj1" fmla="val -368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DFF7208A-CCE5-4744-8E7D-C89B3742045F}"/>
              </a:ext>
            </a:extLst>
          </p:cNvPr>
          <p:cNvCxnSpPr/>
          <p:nvPr/>
        </p:nvCxnSpPr>
        <p:spPr>
          <a:xfrm rot="5400000">
            <a:off x="4933127" y="6709172"/>
            <a:ext cx="473501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16F6B12-3271-4A2F-901F-4572BDB27F06}"/>
              </a:ext>
            </a:extLst>
          </p:cNvPr>
          <p:cNvSpPr/>
          <p:nvPr/>
        </p:nvSpPr>
        <p:spPr>
          <a:xfrm>
            <a:off x="584689" y="228941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Textual Analysis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83D014-8553-4EA3-8048-39F7FE427512}"/>
              </a:ext>
            </a:extLst>
          </p:cNvPr>
          <p:cNvSpPr/>
          <p:nvPr/>
        </p:nvSpPr>
        <p:spPr>
          <a:xfrm>
            <a:off x="502079" y="4203207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 Enhancement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17B4E7-92FE-4074-B278-88DBB3C25010}"/>
              </a:ext>
            </a:extLst>
          </p:cNvPr>
          <p:cNvSpPr/>
          <p:nvPr/>
        </p:nvSpPr>
        <p:spPr>
          <a:xfrm>
            <a:off x="6514495" y="228941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Beep </a:t>
            </a:r>
            <a:r>
              <a:rPr lang="en-US" dirty="0" err="1"/>
              <a:t>Boop</a:t>
            </a:r>
            <a:endParaRPr lang="en-US" dirty="0"/>
          </a:p>
          <a:p>
            <a:pPr algn="ctr"/>
            <a:r>
              <a:rPr lang="en-US" dirty="0"/>
              <a:t>(ASCII &amp; Unicode)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3964E9-A05E-4C13-92D1-562A3FF4D6FF}"/>
              </a:ext>
            </a:extLst>
          </p:cNvPr>
          <p:cNvSpPr/>
          <p:nvPr/>
        </p:nvSpPr>
        <p:spPr>
          <a:xfrm>
            <a:off x="3549592" y="2199542"/>
            <a:ext cx="2066192" cy="1086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KISS my ASS</a:t>
            </a:r>
          </a:p>
          <a:p>
            <a:pPr algn="ctr"/>
            <a:r>
              <a:rPr lang="en-US" dirty="0"/>
              <a:t>(Keep it simple stupid, my auditing system sucks)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64D098-478A-482F-A73B-7C006094C427}"/>
              </a:ext>
            </a:extLst>
          </p:cNvPr>
          <p:cNvSpPr/>
          <p:nvPr/>
        </p:nvSpPr>
        <p:spPr>
          <a:xfrm>
            <a:off x="9686623" y="2289419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Helvetica!!!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202F70-AB31-4340-BE88-C8DE5F257CDC}"/>
              </a:ext>
            </a:extLst>
          </p:cNvPr>
          <p:cNvSpPr/>
          <p:nvPr/>
        </p:nvSpPr>
        <p:spPr>
          <a:xfrm>
            <a:off x="4367277" y="232019"/>
            <a:ext cx="2066192" cy="12099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Five “Insert Buzzword Here” Mason Works of Multimedia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DE9FE9F-EBEA-4511-8891-BB1BF38CB892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5389685" y="-800099"/>
            <a:ext cx="10688" cy="1032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80F293DA-478F-4FAA-B7B8-F85232B01F0A}"/>
              </a:ext>
            </a:extLst>
          </p:cNvPr>
          <p:cNvCxnSpPr>
            <a:stCxn id="9" idx="2"/>
            <a:endCxn id="4" idx="0"/>
          </p:cNvCxnSpPr>
          <p:nvPr/>
        </p:nvCxnSpPr>
        <p:spPr>
          <a:xfrm rot="5400000">
            <a:off x="3085339" y="-25616"/>
            <a:ext cx="847481" cy="378258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6F08F71-ED87-48E6-95D6-9D9164AE7B62}"/>
              </a:ext>
            </a:extLst>
          </p:cNvPr>
          <p:cNvCxnSpPr>
            <a:stCxn id="4" idx="3"/>
            <a:endCxn id="7" idx="1"/>
          </p:cNvCxnSpPr>
          <p:nvPr/>
        </p:nvCxnSpPr>
        <p:spPr>
          <a:xfrm flipV="1">
            <a:off x="2650881" y="2742956"/>
            <a:ext cx="898711" cy="3443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D5CA13A-E67D-4E83-B109-5B9D7D6CA77E}"/>
              </a:ext>
            </a:extLst>
          </p:cNvPr>
          <p:cNvCxnSpPr>
            <a:stCxn id="7" idx="3"/>
            <a:endCxn id="6" idx="1"/>
          </p:cNvCxnSpPr>
          <p:nvPr/>
        </p:nvCxnSpPr>
        <p:spPr>
          <a:xfrm>
            <a:off x="5615784" y="2742956"/>
            <a:ext cx="898711" cy="34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83E3CE9-CA7C-4CFE-88A0-D4C9A092D406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8580687" y="2777392"/>
            <a:ext cx="11059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95AB8336-2C0D-4DA6-92A8-1F45FD6441FA}"/>
              </a:ext>
            </a:extLst>
          </p:cNvPr>
          <p:cNvCxnSpPr>
            <a:cxnSpLocks/>
            <a:stCxn id="8" idx="3"/>
            <a:endCxn id="5" idx="0"/>
          </p:cNvCxnSpPr>
          <p:nvPr/>
        </p:nvCxnSpPr>
        <p:spPr>
          <a:xfrm flipH="1">
            <a:off x="1535175" y="2777392"/>
            <a:ext cx="10217640" cy="1425815"/>
          </a:xfrm>
          <a:prstGeom prst="bentConnector4">
            <a:avLst>
              <a:gd name="adj1" fmla="val -2237"/>
              <a:gd name="adj2" fmla="val 6711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5DC138E-A4F7-4E9A-A9BA-E0919CA40D46}"/>
              </a:ext>
            </a:extLst>
          </p:cNvPr>
          <p:cNvSpPr/>
          <p:nvPr/>
        </p:nvSpPr>
        <p:spPr>
          <a:xfrm>
            <a:off x="3024555" y="4237643"/>
            <a:ext cx="2954214" cy="1031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Mapping Bits (Or How I Learned to Stop Worrying and Love The Pixel)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D2200E2-648E-4EE6-8C93-F70564A95AD8}"/>
              </a:ext>
            </a:extLst>
          </p:cNvPr>
          <p:cNvSpPr/>
          <p:nvPr/>
        </p:nvSpPr>
        <p:spPr>
          <a:xfrm>
            <a:off x="6514495" y="4293084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What’s our vector, Victor?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FA3C65DC-6BE5-484E-B893-9CE6BB1ED21F}"/>
              </a:ext>
            </a:extLst>
          </p:cNvPr>
          <p:cNvCxnSpPr>
            <a:stCxn id="5" idx="3"/>
          </p:cNvCxnSpPr>
          <p:nvPr/>
        </p:nvCxnSpPr>
        <p:spPr>
          <a:xfrm>
            <a:off x="2568271" y="4691180"/>
            <a:ext cx="531965" cy="6215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47EA22C0-8307-4A46-9A85-6325A89EA1CD}"/>
              </a:ext>
            </a:extLst>
          </p:cNvPr>
          <p:cNvCxnSpPr>
            <a:stCxn id="29" idx="3"/>
            <a:endCxn id="30" idx="1"/>
          </p:cNvCxnSpPr>
          <p:nvPr/>
        </p:nvCxnSpPr>
        <p:spPr>
          <a:xfrm>
            <a:off x="5978769" y="4753337"/>
            <a:ext cx="535726" cy="2772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A815CAA-B99F-4128-9D99-31CBD1EE4538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2612233" y="6238142"/>
            <a:ext cx="950940" cy="55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83B795D-70C5-474A-8205-4C70FF31B9A7}"/>
              </a:ext>
            </a:extLst>
          </p:cNvPr>
          <p:cNvCxnSpPr>
            <a:cxnSpLocks/>
          </p:cNvCxnSpPr>
          <p:nvPr/>
        </p:nvCxnSpPr>
        <p:spPr>
          <a:xfrm>
            <a:off x="8624649" y="6272698"/>
            <a:ext cx="1715105" cy="20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F7EC126-1828-435D-B351-C90FCF2EC2E7}"/>
              </a:ext>
            </a:extLst>
          </p:cNvPr>
          <p:cNvCxnSpPr>
            <a:cxnSpLocks/>
          </p:cNvCxnSpPr>
          <p:nvPr/>
        </p:nvCxnSpPr>
        <p:spPr>
          <a:xfrm>
            <a:off x="10339754" y="6283140"/>
            <a:ext cx="61546" cy="574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D4A81DC1-3325-4F9E-BCB4-81B6C0A5FC1C}"/>
              </a:ext>
            </a:extLst>
          </p:cNvPr>
          <p:cNvSpPr/>
          <p:nvPr/>
        </p:nvSpPr>
        <p:spPr>
          <a:xfrm>
            <a:off x="584689" y="580561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 YOU HEAR THIS?!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6222F75-3B56-4DAA-80E7-CD89CC71C2CA}"/>
              </a:ext>
            </a:extLst>
          </p:cNvPr>
          <p:cNvSpPr/>
          <p:nvPr/>
        </p:nvSpPr>
        <p:spPr>
          <a:xfrm>
            <a:off x="6541657" y="580561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Aural Fixation</a:t>
            </a:r>
          </a:p>
          <a:p>
            <a:pPr algn="ctr"/>
            <a:r>
              <a:rPr lang="en-US" dirty="0"/>
              <a:t>(quality)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D9DB2F8-6698-4B68-AC3D-5B88EB008CC5}"/>
              </a:ext>
            </a:extLst>
          </p:cNvPr>
          <p:cNvSpPr/>
          <p:nvPr/>
        </p:nvSpPr>
        <p:spPr>
          <a:xfrm>
            <a:off x="3563173" y="580561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 Audio Massage</a:t>
            </a:r>
          </a:p>
          <a:p>
            <a:pPr algn="ctr"/>
            <a:r>
              <a:rPr lang="en-US" dirty="0"/>
              <a:t>(attentional power)</a:t>
            </a:r>
          </a:p>
        </p:txBody>
      </p: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C852A2F4-39D3-4672-A935-7717F0E2879C}"/>
              </a:ext>
            </a:extLst>
          </p:cNvPr>
          <p:cNvCxnSpPr>
            <a:stCxn id="30" idx="3"/>
            <a:endCxn id="53" idx="0"/>
          </p:cNvCxnSpPr>
          <p:nvPr/>
        </p:nvCxnSpPr>
        <p:spPr>
          <a:xfrm flipH="1">
            <a:off x="1617785" y="4781057"/>
            <a:ext cx="6962902" cy="1024553"/>
          </a:xfrm>
          <a:prstGeom prst="bentConnector4">
            <a:avLst>
              <a:gd name="adj1" fmla="val -3283"/>
              <a:gd name="adj2" fmla="val 7381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9DC6427-3AB6-4750-BC5F-C192AD36B3A4}"/>
              </a:ext>
            </a:extLst>
          </p:cNvPr>
          <p:cNvCxnSpPr>
            <a:stCxn id="56" idx="3"/>
            <a:endCxn id="55" idx="1"/>
          </p:cNvCxnSpPr>
          <p:nvPr/>
        </p:nvCxnSpPr>
        <p:spPr>
          <a:xfrm>
            <a:off x="5629365" y="6293583"/>
            <a:ext cx="9122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0601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7C698B8-C4F5-4961-BB0F-0A683C0BF4A8}"/>
              </a:ext>
            </a:extLst>
          </p:cNvPr>
          <p:cNvSpPr/>
          <p:nvPr/>
        </p:nvSpPr>
        <p:spPr>
          <a:xfrm>
            <a:off x="4279959" y="521469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Got Played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9B59A5-444E-422F-9D06-81F3FC4C1DB3}"/>
              </a:ext>
            </a:extLst>
          </p:cNvPr>
          <p:cNvSpPr/>
          <p:nvPr/>
        </p:nvSpPr>
        <p:spPr>
          <a:xfrm>
            <a:off x="1232446" y="3593736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Hardware High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B2C87AC-8983-4941-990B-B1F8726DF13A}"/>
              </a:ext>
            </a:extLst>
          </p:cNvPr>
          <p:cNvSpPr/>
          <p:nvPr/>
        </p:nvSpPr>
        <p:spPr>
          <a:xfrm>
            <a:off x="7244862" y="1963008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Compression Obsession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3F4C0D-F22E-4E17-BF70-F3F21E9CA17E}"/>
              </a:ext>
            </a:extLst>
          </p:cNvPr>
          <p:cNvSpPr/>
          <p:nvPr/>
        </p:nvSpPr>
        <p:spPr>
          <a:xfrm>
            <a:off x="4209437" y="1963008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Size Matters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E0820FF-6BF3-4ED1-957F-816A868D5FB0}"/>
              </a:ext>
            </a:extLst>
          </p:cNvPr>
          <p:cNvSpPr/>
          <p:nvPr/>
        </p:nvSpPr>
        <p:spPr>
          <a:xfrm>
            <a:off x="1232446" y="1965451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Everyone’s a Director Now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0547DCE-6E3C-4068-97FE-C7FB39E4B356}"/>
              </a:ext>
            </a:extLst>
          </p:cNvPr>
          <p:cNvSpPr/>
          <p:nvPr/>
        </p:nvSpPr>
        <p:spPr>
          <a:xfrm>
            <a:off x="1232446" y="337166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Animate This!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CBF5F9E-9845-4FE5-B95F-0488BBD5DE4C}"/>
              </a:ext>
            </a:extLst>
          </p:cNvPr>
          <p:cNvSpPr/>
          <p:nvPr/>
        </p:nvSpPr>
        <p:spPr>
          <a:xfrm>
            <a:off x="7244862" y="371721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Less Is More (More Or Less)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FC519C0-D69C-4EFE-93E2-4DD8F59A2262}"/>
              </a:ext>
            </a:extLst>
          </p:cNvPr>
          <p:cNvSpPr/>
          <p:nvPr/>
        </p:nvSpPr>
        <p:spPr>
          <a:xfrm>
            <a:off x="4279959" y="337166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Cue Make Me Feel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DD921F0-514B-4F02-ACC6-EE239BE1F612}"/>
              </a:ext>
            </a:extLst>
          </p:cNvPr>
          <p:cNvCxnSpPr>
            <a:stCxn id="19" idx="3"/>
            <a:endCxn id="18" idx="1"/>
          </p:cNvCxnSpPr>
          <p:nvPr/>
        </p:nvCxnSpPr>
        <p:spPr>
          <a:xfrm>
            <a:off x="6346151" y="825139"/>
            <a:ext cx="898711" cy="34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D079F79-B134-44E6-8FAC-B854E0D8142F}"/>
              </a:ext>
            </a:extLst>
          </p:cNvPr>
          <p:cNvCxnSpPr/>
          <p:nvPr/>
        </p:nvCxnSpPr>
        <p:spPr>
          <a:xfrm>
            <a:off x="10219772" y="0"/>
            <a:ext cx="0" cy="448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0C029523-5618-44CA-B509-0B15EC405D87}"/>
              </a:ext>
            </a:extLst>
          </p:cNvPr>
          <p:cNvCxnSpPr>
            <a:endCxn id="17" idx="0"/>
          </p:cNvCxnSpPr>
          <p:nvPr/>
        </p:nvCxnSpPr>
        <p:spPr>
          <a:xfrm rot="10800000">
            <a:off x="2265542" y="337167"/>
            <a:ext cx="7954230" cy="137619"/>
          </a:xfrm>
          <a:prstGeom prst="bentConnector4">
            <a:avLst>
              <a:gd name="adj1" fmla="val 43506"/>
              <a:gd name="adj2" fmla="val 26611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B16B4D2-0AEA-43F0-BAAA-51C43DD654A9}"/>
              </a:ext>
            </a:extLst>
          </p:cNvPr>
          <p:cNvCxnSpPr>
            <a:stCxn id="17" idx="3"/>
            <a:endCxn id="19" idx="1"/>
          </p:cNvCxnSpPr>
          <p:nvPr/>
        </p:nvCxnSpPr>
        <p:spPr>
          <a:xfrm>
            <a:off x="3298638" y="825139"/>
            <a:ext cx="9813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E0EB1A42-0504-4E88-ABD9-A4C1FC569366}"/>
              </a:ext>
            </a:extLst>
          </p:cNvPr>
          <p:cNvCxnSpPr>
            <a:stCxn id="18" idx="3"/>
            <a:endCxn id="14" idx="0"/>
          </p:cNvCxnSpPr>
          <p:nvPr/>
        </p:nvCxnSpPr>
        <p:spPr>
          <a:xfrm flipH="1">
            <a:off x="2265542" y="859694"/>
            <a:ext cx="7045512" cy="1105757"/>
          </a:xfrm>
          <a:prstGeom prst="bentConnector4">
            <a:avLst>
              <a:gd name="adj1" fmla="val -3245"/>
              <a:gd name="adj2" fmla="val 7206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ECE72FD-F393-4DB2-A9D7-67BB5827279A}"/>
              </a:ext>
            </a:extLst>
          </p:cNvPr>
          <p:cNvSpPr/>
          <p:nvPr/>
        </p:nvSpPr>
        <p:spPr>
          <a:xfrm>
            <a:off x="7327472" y="521469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Adobe Now Owns You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7EA34E5-DE05-4DE0-8AE6-FAEC49C92E44}"/>
              </a:ext>
            </a:extLst>
          </p:cNvPr>
          <p:cNvSpPr/>
          <p:nvPr/>
        </p:nvSpPr>
        <p:spPr>
          <a:xfrm>
            <a:off x="1232446" y="521469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Software Shuffle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F154381-D611-4123-B448-F58FAA6B5988}"/>
              </a:ext>
            </a:extLst>
          </p:cNvPr>
          <p:cNvSpPr/>
          <p:nvPr/>
        </p:nvSpPr>
        <p:spPr>
          <a:xfrm>
            <a:off x="7244862" y="362096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Render Bender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5483120-B8FB-4581-B902-5E9722BF4BB0}"/>
              </a:ext>
            </a:extLst>
          </p:cNvPr>
          <p:cNvSpPr/>
          <p:nvPr/>
        </p:nvSpPr>
        <p:spPr>
          <a:xfrm>
            <a:off x="4279959" y="3620962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 Goes The Media</a:t>
            </a:r>
          </a:p>
          <a:p>
            <a:pPr algn="ctr"/>
            <a:r>
              <a:rPr lang="en-US" dirty="0"/>
              <a:t>(playback)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C9165F5-57E6-4E40-9636-044F508DE2C4}"/>
              </a:ext>
            </a:extLst>
          </p:cNvPr>
          <p:cNvCxnSpPr>
            <a:stCxn id="14" idx="3"/>
            <a:endCxn id="13" idx="1"/>
          </p:cNvCxnSpPr>
          <p:nvPr/>
        </p:nvCxnSpPr>
        <p:spPr>
          <a:xfrm flipV="1">
            <a:off x="3298638" y="2450981"/>
            <a:ext cx="910799" cy="2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3478242-A66F-4494-8ED4-AD61CADA2294}"/>
              </a:ext>
            </a:extLst>
          </p:cNvPr>
          <p:cNvCxnSpPr>
            <a:stCxn id="13" idx="3"/>
          </p:cNvCxnSpPr>
          <p:nvPr/>
        </p:nvCxnSpPr>
        <p:spPr>
          <a:xfrm>
            <a:off x="6275629" y="2450981"/>
            <a:ext cx="1133700" cy="18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91F5EDAE-901E-4F52-9B2A-94B15DC12215}"/>
              </a:ext>
            </a:extLst>
          </p:cNvPr>
          <p:cNvCxnSpPr>
            <a:stCxn id="12" idx="3"/>
            <a:endCxn id="10" idx="0"/>
          </p:cNvCxnSpPr>
          <p:nvPr/>
        </p:nvCxnSpPr>
        <p:spPr>
          <a:xfrm flipH="1">
            <a:off x="2265542" y="2450981"/>
            <a:ext cx="7045512" cy="1142755"/>
          </a:xfrm>
          <a:prstGeom prst="bentConnector4">
            <a:avLst>
              <a:gd name="adj1" fmla="val -3245"/>
              <a:gd name="adj2" fmla="val 7135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6E8EEDA-5335-4541-84BA-11DA156C6CFF}"/>
              </a:ext>
            </a:extLst>
          </p:cNvPr>
          <p:cNvCxnSpPr>
            <a:stCxn id="10" idx="3"/>
            <a:endCxn id="38" idx="1"/>
          </p:cNvCxnSpPr>
          <p:nvPr/>
        </p:nvCxnSpPr>
        <p:spPr>
          <a:xfrm>
            <a:off x="3298638" y="4081709"/>
            <a:ext cx="981321" cy="27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B7EFBFA-236C-44A9-B4C5-45ABAF3706B2}"/>
              </a:ext>
            </a:extLst>
          </p:cNvPr>
          <p:cNvCxnSpPr>
            <a:stCxn id="38" idx="3"/>
          </p:cNvCxnSpPr>
          <p:nvPr/>
        </p:nvCxnSpPr>
        <p:spPr>
          <a:xfrm flipV="1">
            <a:off x="6346151" y="4087906"/>
            <a:ext cx="1027320" cy="21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34934C98-03BC-45D1-A319-04C8BEE43C2A}"/>
              </a:ext>
            </a:extLst>
          </p:cNvPr>
          <p:cNvCxnSpPr>
            <a:stCxn id="37" idx="3"/>
            <a:endCxn id="36" idx="0"/>
          </p:cNvCxnSpPr>
          <p:nvPr/>
        </p:nvCxnSpPr>
        <p:spPr>
          <a:xfrm flipH="1">
            <a:off x="2265542" y="4108935"/>
            <a:ext cx="7045512" cy="1105757"/>
          </a:xfrm>
          <a:prstGeom prst="bentConnector4">
            <a:avLst>
              <a:gd name="adj1" fmla="val -3245"/>
              <a:gd name="adj2" fmla="val 7206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B095173-AB55-4183-A971-2D651BA996AD}"/>
              </a:ext>
            </a:extLst>
          </p:cNvPr>
          <p:cNvCxnSpPr>
            <a:stCxn id="36" idx="3"/>
            <a:endCxn id="4" idx="1"/>
          </p:cNvCxnSpPr>
          <p:nvPr/>
        </p:nvCxnSpPr>
        <p:spPr>
          <a:xfrm>
            <a:off x="3298638" y="5702665"/>
            <a:ext cx="9813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D8C7598-AF38-414C-A4CB-404B55AD460C}"/>
              </a:ext>
            </a:extLst>
          </p:cNvPr>
          <p:cNvCxnSpPr>
            <a:stCxn id="4" idx="3"/>
            <a:endCxn id="35" idx="1"/>
          </p:cNvCxnSpPr>
          <p:nvPr/>
        </p:nvCxnSpPr>
        <p:spPr>
          <a:xfrm>
            <a:off x="6346151" y="5702665"/>
            <a:ext cx="9813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C949A39-3270-42BB-8273-19D3B6BEDEFA}"/>
              </a:ext>
            </a:extLst>
          </p:cNvPr>
          <p:cNvCxnSpPr>
            <a:stCxn id="35" idx="3"/>
          </p:cNvCxnSpPr>
          <p:nvPr/>
        </p:nvCxnSpPr>
        <p:spPr>
          <a:xfrm>
            <a:off x="9393664" y="5702665"/>
            <a:ext cx="10457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46FC4E80-E02F-49DE-A841-7580FB42D6A7}"/>
              </a:ext>
            </a:extLst>
          </p:cNvPr>
          <p:cNvCxnSpPr/>
          <p:nvPr/>
        </p:nvCxnSpPr>
        <p:spPr>
          <a:xfrm rot="10800000" flipV="1">
            <a:off x="5118847" y="5702665"/>
            <a:ext cx="5262282" cy="86398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F073C26-72DE-466B-97A2-D2514105B7DD}"/>
              </a:ext>
            </a:extLst>
          </p:cNvPr>
          <p:cNvCxnSpPr/>
          <p:nvPr/>
        </p:nvCxnSpPr>
        <p:spPr>
          <a:xfrm>
            <a:off x="5141259" y="6598024"/>
            <a:ext cx="0" cy="219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027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F7DC6B1-87A0-4410-BB0E-6BC8DAB078A9}"/>
              </a:ext>
            </a:extLst>
          </p:cNvPr>
          <p:cNvSpPr/>
          <p:nvPr/>
        </p:nvSpPr>
        <p:spPr>
          <a:xfrm>
            <a:off x="760825" y="700963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Good Luck With That (copyright)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7CB36B-122A-4AAC-9A59-20996D3B64D2}"/>
              </a:ext>
            </a:extLst>
          </p:cNvPr>
          <p:cNvSpPr/>
          <p:nvPr/>
        </p:nvSpPr>
        <p:spPr>
          <a:xfrm>
            <a:off x="698073" y="2659750"/>
            <a:ext cx="2066192" cy="9759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Credits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5D080F-AFE5-4874-87CF-03E652F02341}"/>
              </a:ext>
            </a:extLst>
          </p:cNvPr>
          <p:cNvSpPr/>
          <p:nvPr/>
        </p:nvSpPr>
        <p:spPr>
          <a:xfrm>
            <a:off x="3275425" y="700962"/>
            <a:ext cx="2066192" cy="1325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Why Intellectual Property Attorneys Are The Highest Paid (legal disclaimer)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4C00486-8AF2-4DDD-B26B-9B5FE91E7E26}"/>
              </a:ext>
            </a:extLst>
          </p:cNvPr>
          <p:cNvCxnSpPr>
            <a:endCxn id="6" idx="0"/>
          </p:cNvCxnSpPr>
          <p:nvPr/>
        </p:nvCxnSpPr>
        <p:spPr>
          <a:xfrm>
            <a:off x="1546412" y="112059"/>
            <a:ext cx="247509" cy="588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89E4CA6-9E5C-4419-A3A2-ECFC60594E15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2827017" y="1188936"/>
            <a:ext cx="448408" cy="174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81878AA9-D931-4448-906D-1199D11D4868}"/>
              </a:ext>
            </a:extLst>
          </p:cNvPr>
          <p:cNvCxnSpPr>
            <a:stCxn id="8" idx="3"/>
            <a:endCxn id="7" idx="0"/>
          </p:cNvCxnSpPr>
          <p:nvPr/>
        </p:nvCxnSpPr>
        <p:spPr>
          <a:xfrm flipH="1">
            <a:off x="1731169" y="1363493"/>
            <a:ext cx="3610448" cy="1296257"/>
          </a:xfrm>
          <a:prstGeom prst="bentConnector4">
            <a:avLst>
              <a:gd name="adj1" fmla="val -6332"/>
              <a:gd name="adj2" fmla="val 755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51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174</Words>
  <Application>Microsoft Office PowerPoint</Application>
  <PresentationFormat>Widescreen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Cohen, Benjamin</dc:creator>
  <cp:lastModifiedBy>Ben Cohen</cp:lastModifiedBy>
  <cp:revision>17</cp:revision>
  <dcterms:created xsi:type="dcterms:W3CDTF">2017-10-26T19:48:41Z</dcterms:created>
  <dcterms:modified xsi:type="dcterms:W3CDTF">2017-10-26T23:27:16Z</dcterms:modified>
</cp:coreProperties>
</file>