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5" d="100"/>
          <a:sy n="85" d="100"/>
        </p:scale>
        <p:origin x="3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Cohen" userId="4c8a7cd11c32d4c6" providerId="LiveId" clId="{0E9BDAFA-7844-4407-9483-850AD2C4435D}"/>
    <pc:docChg chg="custSel modSld">
      <pc:chgData name="Ben Cohen" userId="4c8a7cd11c32d4c6" providerId="LiveId" clId="{0E9BDAFA-7844-4407-9483-850AD2C4435D}" dt="2017-09-08T01:26:53.268" v="336"/>
      <pc:docMkLst>
        <pc:docMk/>
      </pc:docMkLst>
      <pc:sldChg chg="modSp">
        <pc:chgData name="Ben Cohen" userId="4c8a7cd11c32d4c6" providerId="LiveId" clId="{0E9BDAFA-7844-4407-9483-850AD2C4435D}" dt="2017-09-08T01:20:37.967" v="322" actId="20577"/>
        <pc:sldMkLst>
          <pc:docMk/>
          <pc:sldMk cId="3473948735" sldId="256"/>
        </pc:sldMkLst>
        <pc:spChg chg="mod">
          <ac:chgData name="Ben Cohen" userId="4c8a7cd11c32d4c6" providerId="LiveId" clId="{0E9BDAFA-7844-4407-9483-850AD2C4435D}" dt="2017-09-08T01:20:37.967" v="322" actId="20577"/>
          <ac:spMkLst>
            <pc:docMk/>
            <pc:sldMk cId="3473948735" sldId="256"/>
            <ac:spMk id="2" creationId="{FF4A5EF3-E2D6-49D3-BBC7-5654BDBEAF17}"/>
          </ac:spMkLst>
        </pc:spChg>
        <pc:spChg chg="mod">
          <ac:chgData name="Ben Cohen" userId="4c8a7cd11c32d4c6" providerId="LiveId" clId="{0E9BDAFA-7844-4407-9483-850AD2C4435D}" dt="2017-09-08T01:03:24.964" v="37" actId="1076"/>
          <ac:spMkLst>
            <pc:docMk/>
            <pc:sldMk cId="3473948735" sldId="256"/>
            <ac:spMk id="12" creationId="{BD2B052D-FC64-438D-A3DB-7E968DCB0DAE}"/>
          </ac:spMkLst>
        </pc:spChg>
      </pc:sldChg>
      <pc:sldChg chg="modSp">
        <pc:chgData name="Ben Cohen" userId="4c8a7cd11c32d4c6" providerId="LiveId" clId="{0E9BDAFA-7844-4407-9483-850AD2C4435D}" dt="2017-09-08T01:20:20.290" v="321" actId="20577"/>
        <pc:sldMkLst>
          <pc:docMk/>
          <pc:sldMk cId="2463208838" sldId="257"/>
        </pc:sldMkLst>
        <pc:spChg chg="mod">
          <ac:chgData name="Ben Cohen" userId="4c8a7cd11c32d4c6" providerId="LiveId" clId="{0E9BDAFA-7844-4407-9483-850AD2C4435D}" dt="2017-09-08T01:20:20.290" v="321" actId="20577"/>
          <ac:spMkLst>
            <pc:docMk/>
            <pc:sldMk cId="2463208838" sldId="257"/>
            <ac:spMk id="3" creationId="{86D8A6EF-4DE3-4AC6-8B5B-2DF6D93F14B8}"/>
          </ac:spMkLst>
        </pc:spChg>
        <pc:spChg chg="mod">
          <ac:chgData name="Ben Cohen" userId="4c8a7cd11c32d4c6" providerId="LiveId" clId="{0E9BDAFA-7844-4407-9483-850AD2C4435D}" dt="2017-09-08T01:01:50.003" v="0" actId="20577"/>
          <ac:spMkLst>
            <pc:docMk/>
            <pc:sldMk cId="2463208838" sldId="257"/>
            <ac:spMk id="4" creationId="{DECF14BF-53EA-4436-905B-3A904DB8F307}"/>
          </ac:spMkLst>
        </pc:spChg>
      </pc:sldChg>
      <pc:sldChg chg="addSp delSp modSp">
        <pc:chgData name="Ben Cohen" userId="4c8a7cd11c32d4c6" providerId="LiveId" clId="{0E9BDAFA-7844-4407-9483-850AD2C4435D}" dt="2017-09-08T01:06:24.547" v="223" actId="1076"/>
        <pc:sldMkLst>
          <pc:docMk/>
          <pc:sldMk cId="720155167" sldId="258"/>
        </pc:sldMkLst>
        <pc:spChg chg="del">
          <ac:chgData name="Ben Cohen" userId="4c8a7cd11c32d4c6" providerId="LiveId" clId="{0E9BDAFA-7844-4407-9483-850AD2C4435D}" dt="2017-09-08T01:06:19.317" v="222" actId="1076"/>
          <ac:spMkLst>
            <pc:docMk/>
            <pc:sldMk cId="720155167" sldId="258"/>
            <ac:spMk id="3" creationId="{3521769B-2749-45FB-8ED6-91FF6D42E699}"/>
          </ac:spMkLst>
        </pc:spChg>
        <pc:spChg chg="mod">
          <ac:chgData name="Ben Cohen" userId="4c8a7cd11c32d4c6" providerId="LiveId" clId="{0E9BDAFA-7844-4407-9483-850AD2C4435D}" dt="2017-09-08T01:01:56.387" v="1" actId="1076"/>
          <ac:spMkLst>
            <pc:docMk/>
            <pc:sldMk cId="720155167" sldId="258"/>
            <ac:spMk id="4" creationId="{3DEAB325-B82B-42A6-82BA-4DFC640B362D}"/>
          </ac:spMkLst>
        </pc:spChg>
        <pc:picChg chg="add mod">
          <ac:chgData name="Ben Cohen" userId="4c8a7cd11c32d4c6" providerId="LiveId" clId="{0E9BDAFA-7844-4407-9483-850AD2C4435D}" dt="2017-09-08T01:06:24.547" v="223" actId="1076"/>
          <ac:picMkLst>
            <pc:docMk/>
            <pc:sldMk cId="720155167" sldId="258"/>
            <ac:picMk id="6" creationId="{AB9309C2-BC83-449A-8CF1-B733B61DC21F}"/>
          </ac:picMkLst>
        </pc:picChg>
      </pc:sldChg>
      <pc:sldChg chg="addSp delSp modSp modAnim">
        <pc:chgData name="Ben Cohen" userId="4c8a7cd11c32d4c6" providerId="LiveId" clId="{0E9BDAFA-7844-4407-9483-850AD2C4435D}" dt="2017-09-08T01:15:31.803" v="250" actId="1076"/>
        <pc:sldMkLst>
          <pc:docMk/>
          <pc:sldMk cId="793771231" sldId="259"/>
        </pc:sldMkLst>
        <pc:spChg chg="del">
          <ac:chgData name="Ben Cohen" userId="4c8a7cd11c32d4c6" providerId="LiveId" clId="{0E9BDAFA-7844-4407-9483-850AD2C4435D}" dt="2017-09-08T01:11:47.749" v="224" actId="1076"/>
          <ac:spMkLst>
            <pc:docMk/>
            <pc:sldMk cId="793771231" sldId="259"/>
            <ac:spMk id="3" creationId="{D05993B6-175C-40DA-A13C-09C8EAA8767C}"/>
          </ac:spMkLst>
        </pc:spChg>
        <pc:spChg chg="mod">
          <ac:chgData name="Ben Cohen" userId="4c8a7cd11c32d4c6" providerId="LiveId" clId="{0E9BDAFA-7844-4407-9483-850AD2C4435D}" dt="2017-09-08T01:02:10.431" v="2" actId="1076"/>
          <ac:spMkLst>
            <pc:docMk/>
            <pc:sldMk cId="793771231" sldId="259"/>
            <ac:spMk id="4" creationId="{DF5EA82C-E641-4892-9569-5DB33769A66F}"/>
          </ac:spMkLst>
        </pc:spChg>
        <pc:spChg chg="add mod">
          <ac:chgData name="Ben Cohen" userId="4c8a7cd11c32d4c6" providerId="LiveId" clId="{0E9BDAFA-7844-4407-9483-850AD2C4435D}" dt="2017-09-08T01:14:48.463" v="247" actId="1076"/>
          <ac:spMkLst>
            <pc:docMk/>
            <pc:sldMk cId="793771231" sldId="259"/>
            <ac:spMk id="6" creationId="{33AE3D79-B03C-486C-9832-693999B2EDC1}"/>
          </ac:spMkLst>
        </pc:spChg>
        <pc:picChg chg="add mod">
          <ac:chgData name="Ben Cohen" userId="4c8a7cd11c32d4c6" providerId="LiveId" clId="{0E9BDAFA-7844-4407-9483-850AD2C4435D}" dt="2017-09-08T01:15:31.803" v="250" actId="1076"/>
          <ac:picMkLst>
            <pc:docMk/>
            <pc:sldMk cId="793771231" sldId="259"/>
            <ac:picMk id="5" creationId="{FE6FAA07-137A-4971-954B-B8518D40A6B1}"/>
          </ac:picMkLst>
        </pc:picChg>
      </pc:sldChg>
      <pc:sldChg chg="addSp delSp modSp delAnim modAnim">
        <pc:chgData name="Ben Cohen" userId="4c8a7cd11c32d4c6" providerId="LiveId" clId="{0E9BDAFA-7844-4407-9483-850AD2C4435D}" dt="2017-09-08T01:22:09.926" v="327" actId="1076"/>
        <pc:sldMkLst>
          <pc:docMk/>
          <pc:sldMk cId="1905606940" sldId="260"/>
        </pc:sldMkLst>
        <pc:spChg chg="del mod">
          <ac:chgData name="Ben Cohen" userId="4c8a7cd11c32d4c6" providerId="LiveId" clId="{0E9BDAFA-7844-4407-9483-850AD2C4435D}" dt="2017-09-08T01:18:08.194" v="252" actId="1076"/>
          <ac:spMkLst>
            <pc:docMk/>
            <pc:sldMk cId="1905606940" sldId="260"/>
            <ac:spMk id="3" creationId="{D66CEAA9-1252-42FA-90FB-77D34F6A3567}"/>
          </ac:spMkLst>
        </pc:spChg>
        <pc:spChg chg="mod">
          <ac:chgData name="Ben Cohen" userId="4c8a7cd11c32d4c6" providerId="LiveId" clId="{0E9BDAFA-7844-4407-9483-850AD2C4435D}" dt="2017-09-08T01:02:29.852" v="3" actId="1076"/>
          <ac:spMkLst>
            <pc:docMk/>
            <pc:sldMk cId="1905606940" sldId="260"/>
            <ac:spMk id="4" creationId="{8E05CE9A-AE22-4914-8198-27FD378CE1F0}"/>
          </ac:spMkLst>
        </pc:spChg>
        <pc:picChg chg="add del mod">
          <ac:chgData name="Ben Cohen" userId="4c8a7cd11c32d4c6" providerId="LiveId" clId="{0E9BDAFA-7844-4407-9483-850AD2C4435D}" dt="2017-09-08T01:15:42.211" v="251" actId="478"/>
          <ac:picMkLst>
            <pc:docMk/>
            <pc:sldMk cId="1905606940" sldId="260"/>
            <ac:picMk id="5" creationId="{FB2CF9C8-FD84-4B11-B549-5AC9608B9C53}"/>
          </ac:picMkLst>
        </pc:picChg>
        <pc:picChg chg="add mod">
          <ac:chgData name="Ben Cohen" userId="4c8a7cd11c32d4c6" providerId="LiveId" clId="{0E9BDAFA-7844-4407-9483-850AD2C4435D}" dt="2017-09-08T01:22:09.926" v="327" actId="1076"/>
          <ac:picMkLst>
            <pc:docMk/>
            <pc:sldMk cId="1905606940" sldId="260"/>
            <ac:picMk id="6" creationId="{5519F0DC-5FD0-4F6D-B81D-68DF1209F41C}"/>
          </ac:picMkLst>
        </pc:picChg>
      </pc:sldChg>
      <pc:sldChg chg="addSp modSp modAnim">
        <pc:chgData name="Ben Cohen" userId="4c8a7cd11c32d4c6" providerId="LiveId" clId="{0E9BDAFA-7844-4407-9483-850AD2C4435D}" dt="2017-09-08T01:26:53.268" v="336"/>
        <pc:sldMkLst>
          <pc:docMk/>
          <pc:sldMk cId="2600183118" sldId="261"/>
        </pc:sldMkLst>
        <pc:spChg chg="add mod">
          <ac:chgData name="Ben Cohen" userId="4c8a7cd11c32d4c6" providerId="LiveId" clId="{0E9BDAFA-7844-4407-9483-850AD2C4435D}" dt="2017-09-08T01:24:48.703" v="330" actId="1076"/>
          <ac:spMkLst>
            <pc:docMk/>
            <pc:sldMk cId="2600183118" sldId="261"/>
            <ac:spMk id="8" creationId="{2381148C-E31B-4DBC-B979-F6123611358D}"/>
          </ac:spMkLst>
        </pc:spChg>
      </pc:sldChg>
      <pc:sldChg chg="modSp">
        <pc:chgData name="Ben Cohen" userId="4c8a7cd11c32d4c6" providerId="LiveId" clId="{0E9BDAFA-7844-4407-9483-850AD2C4435D}" dt="2017-09-08T01:02:38.014" v="4" actId="1076"/>
        <pc:sldMkLst>
          <pc:docMk/>
          <pc:sldMk cId="4197028454" sldId="262"/>
        </pc:sldMkLst>
        <pc:spChg chg="mod">
          <ac:chgData name="Ben Cohen" userId="4c8a7cd11c32d4c6" providerId="LiveId" clId="{0E9BDAFA-7844-4407-9483-850AD2C4435D}" dt="2017-09-08T01:02:38.014" v="4" actId="1076"/>
          <ac:spMkLst>
            <pc:docMk/>
            <pc:sldMk cId="4197028454" sldId="262"/>
            <ac:spMk id="4" creationId="{7C4A5320-E38A-41B3-9C07-04D9CF400580}"/>
          </ac:spMkLst>
        </pc:spChg>
      </pc:sldChg>
      <pc:sldChg chg="modSp">
        <pc:chgData name="Ben Cohen" userId="4c8a7cd11c32d4c6" providerId="LiveId" clId="{0E9BDAFA-7844-4407-9483-850AD2C4435D}" dt="2017-09-08T01:02:47.834" v="5" actId="1076"/>
        <pc:sldMkLst>
          <pc:docMk/>
          <pc:sldMk cId="126144971" sldId="263"/>
        </pc:sldMkLst>
        <pc:spChg chg="mod">
          <ac:chgData name="Ben Cohen" userId="4c8a7cd11c32d4c6" providerId="LiveId" clId="{0E9BDAFA-7844-4407-9483-850AD2C4435D}" dt="2017-09-08T01:02:47.834" v="5" actId="1076"/>
          <ac:spMkLst>
            <pc:docMk/>
            <pc:sldMk cId="126144971" sldId="263"/>
            <ac:spMk id="4" creationId="{7E2C6139-2EBD-46A3-9CAE-8D7B0322A607}"/>
          </ac:spMkLst>
        </pc:sp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9-08T00:51:45.698"/>
    </inkml:context>
    <inkml:brush xml:id="br0">
      <inkml:brushProperty name="width" value="0.02" units="cm"/>
      <inkml:brushProperty name="height" value="0.02" units="cm"/>
    </inkml:brush>
  </inkml:definitions>
  <inkml:trace contextRef="#ctx0" brushRef="#br0">43703 12471 12288,'13'0'0,"12"-13"-8832</inkml:trace>
  <inkml:trace contextRef="#ctx0" brushRef="#br0" timeOffset="-162.5972">44089 12546 13312,'0'0'0,"38"-50"-6272,-38 37-640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7-09-08T00:51:47.252"/>
    </inkml:context>
    <inkml:brush xml:id="br0">
      <inkml:brushProperty name="width" value="0.02" units="cm"/>
      <inkml:brushProperty name="height" value="0.02" units="cm"/>
    </inkml:brush>
  </inkml:definitions>
  <inkml:trace contextRef="#ctx0" brushRef="#br0">39706 24933 18815,'13'-25'0,"12"-12"-1024,-25 24 128,0 13-2431,0 0-1,0 0-3968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66EC7-3FB8-4F73-A2C3-86A206D15E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B8CD4-F430-456D-93B5-7572058801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956FC-FC07-4EC0-A18F-E7062D6E6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C90A2A-B546-4EB3-B5E3-66C4A886E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EBEC0-2682-4099-A4B7-24B58A3EE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25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89161-7450-4FB4-BC32-0D0F3D3DF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E2F4AE-821C-4827-9E0B-69DA529237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7E68D-841B-4D3F-8047-9AD1E69DD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09B5BF-B0E2-4560-894B-5A1E2CCFB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262CA-89AE-49F6-BB36-367ED75B1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60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78D44C-9ED7-43D7-BE40-AEE006B70C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728C7E-31A5-4F13-9214-09C1AAC649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FAF57-F44E-4B64-B388-23CD8E9BC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5A615-F054-4847-989C-166E3951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681E92-B04A-4C94-9BD6-97FFC251B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29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56F71-0474-4369-9242-999E35721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5C9B9-E844-408F-99D1-D8D7B7D05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50A020-53FF-4B9E-80DA-4B4025AEC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E7F48-6B0C-49A5-8EF9-F6F99E8D0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7127F1-EC9C-4BC8-8B74-21F6D4E11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8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B58C3-2CBE-4F0D-A992-081F80D02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A4ED5E-548D-49D3-A5C2-CCDDA302C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EDBD0-45DB-48D7-9BB0-7DF995CB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4DC0D-3299-44BB-9D07-035309A80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236B72-D3E3-4E3D-A386-63F5FC907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074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31DF0-595A-48A4-A6ED-A8E5C4B79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46DFC-5161-4D64-AE7E-D3BB43F12C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97ECE7-8F19-4A96-B05F-EFD9896398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D71CEB-6182-45DA-9DDC-D42923042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4D3AB1-C838-4D24-BE17-4D42F899A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E7B25F-8432-4DF6-A4CC-C0D4C6B46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95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6F7AD-7655-4D96-A5C9-97C8DF9CA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0B44C6-ED4A-4B80-AB55-72B8F78BC8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031248-9CE8-4DEB-9D22-700B66AF9F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1C5CCF-51EF-49F8-9578-E808421453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72DBA6-6AA5-4AB1-B540-BBFF823974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DF253-60F3-4C96-B465-58A0C8D30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D252F-92AB-4543-928A-8A8CD8695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A21BD1-87CA-45C4-B0E4-D1731FED4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299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DC662-419B-4AAF-8473-73E40E38F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6D1536-668C-4FF7-9BAE-674EA853E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B04AEB-F4AD-40FB-BDE5-1D871F34E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E63E27-A01F-4B7A-A822-B6E78FF75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228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605AA9-96D3-4085-8DD5-865D3F554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1EDD25-D081-4ACA-8A2E-D1F1AE1B8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1E5AE-DEAA-402A-80B4-AEAA02AB4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918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AB891-567F-4B58-BBCC-32904A522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E054B-381D-471B-A908-5547F997C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83271A-B566-498B-9AE6-FC391B85F3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36ED9C-FB15-43A5-A702-92F992145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76FAAC-55F9-4CB0-84EB-F5B7DA702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5F8123-123A-4C19-844F-EAFC22BB1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901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0B645-02EC-4022-91A5-F648FB0A4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AC9AE4-A3F7-4CA8-BCD1-F30CBAF2A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F069DF-FAFF-47E4-96CE-3A08BD8022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CA4A5-CB89-4EAC-8359-4C19ED5E3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AC1BC2-35ED-46BD-995C-CF7D800CC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1CD3E9-410D-482B-A9BF-EC5B1BAB3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347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1CCBF3-6AA2-4181-9BDD-DE91B8ABD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D3026C-0D67-4CAB-9196-E1A0F7708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53D6AB-E95A-48B7-9854-825FF035D6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7549C-CB5F-42DB-A0E6-8B4547EAAA24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D1200-0361-4E59-AD46-FD555A605E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68558E-CF92-47FC-8323-C3B0F39957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231CE-0805-4052-B34F-AF988B6E1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4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.png"/><Relationship Id="rId7" Type="http://schemas.openxmlformats.org/officeDocument/2006/relationships/slide" Target="slide3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2.png"/><Relationship Id="rId4" Type="http://schemas.openxmlformats.org/officeDocument/2006/relationships/customXml" Target="../ink/ink2.xml"/><Relationship Id="rId9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slide" Target="slide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62cPPSyoQkE" TargetMode="Externa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A5EF3-E2D6-49D3-BBC7-5654BDBEAF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Beware The Slides Of March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2CA629E-4F05-4EEF-8216-933DB883E4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CA14770E-A065-4006-AD06-0C86AE2B6E32}"/>
                  </a:ext>
                </a:extLst>
              </p14:cNvPr>
              <p14:cNvContentPartPr/>
              <p14:nvPr/>
            </p14:nvContentPartPr>
            <p14:xfrm>
              <a:off x="9377048" y="2909046"/>
              <a:ext cx="152496" cy="31536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CA14770E-A065-4006-AD06-0C86AE2B6E3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373460" y="2905503"/>
                <a:ext cx="159313" cy="382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7C725443-E8A8-4359-9639-63E4588063AD}"/>
                  </a:ext>
                </a:extLst>
              </p14:cNvPr>
              <p14:cNvContentPartPr/>
              <p14:nvPr/>
            </p14:nvContentPartPr>
            <p14:xfrm>
              <a:off x="8417720" y="5885238"/>
              <a:ext cx="13536" cy="27072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7C725443-E8A8-4359-9639-63E4588063A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14249" y="5881676"/>
                <a:ext cx="20130" cy="3384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Rectangle 8">
            <a:hlinkClick r:id="rId6" action="ppaction://hlinksldjump"/>
            <a:extLst>
              <a:ext uri="{FF2B5EF4-FFF2-40B4-BE49-F238E27FC236}">
                <a16:creationId xmlns:a16="http://schemas.microsoft.com/office/drawing/2014/main" id="{FC1605EC-F99C-49D2-BB9D-61C284537812}"/>
              </a:ext>
            </a:extLst>
          </p:cNvPr>
          <p:cNvSpPr/>
          <p:nvPr/>
        </p:nvSpPr>
        <p:spPr>
          <a:xfrm>
            <a:off x="210671" y="5383306"/>
            <a:ext cx="2958353" cy="11519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7" action="ppaction://hlinksldjump"/>
            <a:extLst>
              <a:ext uri="{FF2B5EF4-FFF2-40B4-BE49-F238E27FC236}">
                <a16:creationId xmlns:a16="http://schemas.microsoft.com/office/drawing/2014/main" id="{65485F15-02C5-49AB-BDCB-8539384794F7}"/>
              </a:ext>
            </a:extLst>
          </p:cNvPr>
          <p:cNvSpPr/>
          <p:nvPr/>
        </p:nvSpPr>
        <p:spPr>
          <a:xfrm>
            <a:off x="4182035" y="5383306"/>
            <a:ext cx="3070412" cy="1120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8" action="ppaction://hlinksldjump"/>
            <a:extLst>
              <a:ext uri="{FF2B5EF4-FFF2-40B4-BE49-F238E27FC236}">
                <a16:creationId xmlns:a16="http://schemas.microsoft.com/office/drawing/2014/main" id="{C9B5DE2D-9FD7-4BED-949C-43D4CFABAA3C}"/>
              </a:ext>
            </a:extLst>
          </p:cNvPr>
          <p:cNvSpPr/>
          <p:nvPr/>
        </p:nvSpPr>
        <p:spPr>
          <a:xfrm>
            <a:off x="8122024" y="5369859"/>
            <a:ext cx="3227294" cy="1147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9" action="ppaction://hlinksldjump"/>
            <a:extLst>
              <a:ext uri="{FF2B5EF4-FFF2-40B4-BE49-F238E27FC236}">
                <a16:creationId xmlns:a16="http://schemas.microsoft.com/office/drawing/2014/main" id="{BD2B052D-FC64-438D-A3DB-7E968DCB0DAE}"/>
              </a:ext>
            </a:extLst>
          </p:cNvPr>
          <p:cNvSpPr/>
          <p:nvPr/>
        </p:nvSpPr>
        <p:spPr>
          <a:xfrm>
            <a:off x="9126070" y="1219077"/>
            <a:ext cx="2953870" cy="11205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94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235BE-B956-4B4C-BB47-15229766F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8A6EF-4DE3-4AC6-8B5B-2DF6D93F1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Slides of March/come once a year</a:t>
            </a:r>
          </a:p>
          <a:p>
            <a:r>
              <a:rPr lang="en-US" dirty="0"/>
              <a:t>The Slides of March/go best with beer</a:t>
            </a:r>
          </a:p>
          <a:p>
            <a:r>
              <a:rPr lang="en-US" dirty="0"/>
              <a:t>The Slides of March/they do not care</a:t>
            </a:r>
          </a:p>
          <a:p>
            <a:r>
              <a:rPr lang="en-US" dirty="0"/>
              <a:t>The Slides of March/just aren’t fair</a:t>
            </a:r>
          </a:p>
        </p:txBody>
      </p:sp>
      <p:sp>
        <p:nvSpPr>
          <p:cNvPr id="4" name="Arrow: Up 3">
            <a:hlinkClick r:id="rId2" action="ppaction://hlinksldjump"/>
            <a:extLst>
              <a:ext uri="{FF2B5EF4-FFF2-40B4-BE49-F238E27FC236}">
                <a16:creationId xmlns:a16="http://schemas.microsoft.com/office/drawing/2014/main" id="{DECF14BF-53EA-4436-905B-3A904DB8F307}"/>
              </a:ext>
            </a:extLst>
          </p:cNvPr>
          <p:cNvSpPr/>
          <p:nvPr/>
        </p:nvSpPr>
        <p:spPr>
          <a:xfrm>
            <a:off x="1846729" y="4885765"/>
            <a:ext cx="1299883" cy="15284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20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70224-B2CB-4197-B435-3AF5DF387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3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B9309C2-BC83-449A-8CF1-B733B61DC2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553" y="1415560"/>
            <a:ext cx="3263503" cy="4351338"/>
          </a:xfrm>
        </p:spPr>
      </p:pic>
      <p:sp>
        <p:nvSpPr>
          <p:cNvPr id="4" name="Arrow: Up 3">
            <a:hlinkClick r:id="rId3" action="ppaction://hlinksldjump"/>
            <a:extLst>
              <a:ext uri="{FF2B5EF4-FFF2-40B4-BE49-F238E27FC236}">
                <a16:creationId xmlns:a16="http://schemas.microsoft.com/office/drawing/2014/main" id="{3DEAB325-B82B-42A6-82BA-4DFC640B362D}"/>
              </a:ext>
            </a:extLst>
          </p:cNvPr>
          <p:cNvSpPr/>
          <p:nvPr/>
        </p:nvSpPr>
        <p:spPr>
          <a:xfrm>
            <a:off x="1846729" y="4885765"/>
            <a:ext cx="1299883" cy="15284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5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729E9-DE21-44A6-9D3B-C359D7EBD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4</a:t>
            </a:r>
          </a:p>
        </p:txBody>
      </p:sp>
      <p:pic>
        <p:nvPicPr>
          <p:cNvPr id="5" name="Robert-Johnson-Honeymoon-Blues">
            <a:hlinkClick r:id="" action="ppaction://media"/>
            <a:extLst>
              <a:ext uri="{FF2B5EF4-FFF2-40B4-BE49-F238E27FC236}">
                <a16:creationId xmlns:a16="http://schemas.microsoft.com/office/drawing/2014/main" id="{FE6FAA07-137A-4971-954B-B8518D40A6B1}"/>
              </a:ext>
            </a:extLst>
          </p:cNvPr>
          <p:cNvPicPr>
            <a:picLocks noGrp="1" noChangeAspect="1"/>
          </p:cNvPicPr>
          <p:nvPr>
            <p:ph idx="1"/>
            <a:audioFile r:link="rId1"/>
            <p:extLst>
              <p:ext uri="{DAA4B4D4-6D71-4841-9C94-3DE7FCFB9230}">
                <p14:media xmlns:p14="http://schemas.microsoft.com/office/powerpoint/2010/main" r:embed="rId2">
                  <p14:trim st="49070" end="43093.87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89176" y="3193676"/>
            <a:ext cx="1277471" cy="1277471"/>
          </a:xfrm>
        </p:spPr>
      </p:pic>
      <p:sp>
        <p:nvSpPr>
          <p:cNvPr id="4" name="Arrow: Up 3">
            <a:hlinkClick r:id="rId5" action="ppaction://hlinksldjump"/>
            <a:extLst>
              <a:ext uri="{FF2B5EF4-FFF2-40B4-BE49-F238E27FC236}">
                <a16:creationId xmlns:a16="http://schemas.microsoft.com/office/drawing/2014/main" id="{DF5EA82C-E641-4892-9569-5DB33769A66F}"/>
              </a:ext>
            </a:extLst>
          </p:cNvPr>
          <p:cNvSpPr/>
          <p:nvPr/>
        </p:nvSpPr>
        <p:spPr>
          <a:xfrm>
            <a:off x="1846729" y="4885765"/>
            <a:ext cx="1299883" cy="15284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AE3D79-B03C-486C-9832-693999B2EDC1}"/>
              </a:ext>
            </a:extLst>
          </p:cNvPr>
          <p:cNvSpPr txBox="1"/>
          <p:nvPr/>
        </p:nvSpPr>
        <p:spPr>
          <a:xfrm>
            <a:off x="3702423" y="5589494"/>
            <a:ext cx="71672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http://www.freejamtracks.com/music/blues-songs/Robert-Johnson-Honeymoon-Blues.mp3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77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7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6EF2C-8F05-4B75-8342-4386790E9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B80F8-34E9-4C5D-BB34-DABFC60B33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>
            <a:hlinkClick r:id="rId2" action="ppaction://hlinksldjump"/>
            <a:extLst>
              <a:ext uri="{FF2B5EF4-FFF2-40B4-BE49-F238E27FC236}">
                <a16:creationId xmlns:a16="http://schemas.microsoft.com/office/drawing/2014/main" id="{0C926F0C-4B32-4568-AB90-743D05CED772}"/>
              </a:ext>
            </a:extLst>
          </p:cNvPr>
          <p:cNvSpPr/>
          <p:nvPr/>
        </p:nvSpPr>
        <p:spPr>
          <a:xfrm>
            <a:off x="183776" y="5517776"/>
            <a:ext cx="3079377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3" action="ppaction://hlinksldjump"/>
            <a:extLst>
              <a:ext uri="{FF2B5EF4-FFF2-40B4-BE49-F238E27FC236}">
                <a16:creationId xmlns:a16="http://schemas.microsoft.com/office/drawing/2014/main" id="{3FA13B81-E5EB-467C-9BAD-36CE82106E9E}"/>
              </a:ext>
            </a:extLst>
          </p:cNvPr>
          <p:cNvSpPr/>
          <p:nvPr/>
        </p:nvSpPr>
        <p:spPr>
          <a:xfrm>
            <a:off x="4105835" y="5517776"/>
            <a:ext cx="3079377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hlinkClick r:id="rId4" action="ppaction://hlinksldjump"/>
            <a:extLst>
              <a:ext uri="{FF2B5EF4-FFF2-40B4-BE49-F238E27FC236}">
                <a16:creationId xmlns:a16="http://schemas.microsoft.com/office/drawing/2014/main" id="{E2824603-6D81-42EB-8EBF-0B3E8CF8090C}"/>
              </a:ext>
            </a:extLst>
          </p:cNvPr>
          <p:cNvSpPr/>
          <p:nvPr/>
        </p:nvSpPr>
        <p:spPr>
          <a:xfrm>
            <a:off x="8538882" y="5589494"/>
            <a:ext cx="3079377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5" action="ppaction://hlinksldjump"/>
            <a:extLst>
              <a:ext uri="{FF2B5EF4-FFF2-40B4-BE49-F238E27FC236}">
                <a16:creationId xmlns:a16="http://schemas.microsoft.com/office/drawing/2014/main" id="{5FB0824D-7854-4760-B52D-2E717EBB4596}"/>
              </a:ext>
            </a:extLst>
          </p:cNvPr>
          <p:cNvSpPr/>
          <p:nvPr/>
        </p:nvSpPr>
        <p:spPr>
          <a:xfrm>
            <a:off x="407894" y="2277035"/>
            <a:ext cx="3079377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2381148C-E31B-4DBC-B979-F6123611358D}"/>
              </a:ext>
            </a:extLst>
          </p:cNvPr>
          <p:cNvSpPr/>
          <p:nvPr/>
        </p:nvSpPr>
        <p:spPr>
          <a:xfrm>
            <a:off x="5414682" y="820271"/>
            <a:ext cx="2711824" cy="220531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8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69150-B35A-4597-8FDB-8C3F308AD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6</a:t>
            </a:r>
          </a:p>
        </p:txBody>
      </p:sp>
      <p:pic>
        <p:nvPicPr>
          <p:cNvPr id="6" name="Online Media ^0 5">
            <a:hlinkClick r:id="" action="ppaction://media"/>
            <a:extLst>
              <a:ext uri="{FF2B5EF4-FFF2-40B4-BE49-F238E27FC236}">
                <a16:creationId xmlns:a16="http://schemas.microsoft.com/office/drawing/2014/main" id="{5519F0DC-5FD0-4F6D-B81D-68DF1209F41C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702424" y="797859"/>
            <a:ext cx="7162800" cy="5372101"/>
          </a:xfrm>
          <a:prstGeom prst="rect">
            <a:avLst/>
          </a:prstGeom>
        </p:spPr>
      </p:pic>
      <p:sp>
        <p:nvSpPr>
          <p:cNvPr id="4" name="Arrow: Up 3">
            <a:hlinkClick r:id="rId4" action="ppaction://hlinksldjump"/>
            <a:extLst>
              <a:ext uri="{FF2B5EF4-FFF2-40B4-BE49-F238E27FC236}">
                <a16:creationId xmlns:a16="http://schemas.microsoft.com/office/drawing/2014/main" id="{8E05CE9A-AE22-4914-8198-27FD378CE1F0}"/>
              </a:ext>
            </a:extLst>
          </p:cNvPr>
          <p:cNvSpPr/>
          <p:nvPr/>
        </p:nvSpPr>
        <p:spPr>
          <a:xfrm>
            <a:off x="1846729" y="4885765"/>
            <a:ext cx="1299883" cy="15284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06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A72A9-534C-4E33-A62C-3EE71EBA5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D6A9E-BC77-4DE4-8E1F-48C2183ECC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Arrow: Up 3">
            <a:hlinkClick r:id="rId2" action="ppaction://hlinksldjump"/>
            <a:extLst>
              <a:ext uri="{FF2B5EF4-FFF2-40B4-BE49-F238E27FC236}">
                <a16:creationId xmlns:a16="http://schemas.microsoft.com/office/drawing/2014/main" id="{7C4A5320-E38A-41B3-9C07-04D9CF400580}"/>
              </a:ext>
            </a:extLst>
          </p:cNvPr>
          <p:cNvSpPr/>
          <p:nvPr/>
        </p:nvSpPr>
        <p:spPr>
          <a:xfrm>
            <a:off x="1846729" y="4885765"/>
            <a:ext cx="1299883" cy="15284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02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ABADA-AB26-4B4F-95AC-9DF253077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CDAAF-6C74-4168-877F-E99D070B95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Arrow: Up 3">
            <a:hlinkClick r:id="rId2" action="ppaction://hlinksldjump"/>
            <a:extLst>
              <a:ext uri="{FF2B5EF4-FFF2-40B4-BE49-F238E27FC236}">
                <a16:creationId xmlns:a16="http://schemas.microsoft.com/office/drawing/2014/main" id="{7E2C6139-2EBD-46A3-9CAE-8D7B0322A607}"/>
              </a:ext>
            </a:extLst>
          </p:cNvPr>
          <p:cNvSpPr/>
          <p:nvPr/>
        </p:nvSpPr>
        <p:spPr>
          <a:xfrm>
            <a:off x="1846729" y="4885765"/>
            <a:ext cx="1299883" cy="152848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71</Words>
  <Application>Microsoft Office PowerPoint</Application>
  <PresentationFormat>Widescreen</PresentationFormat>
  <Paragraphs>13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Beware The Slides Of March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 Cohen</dc:creator>
  <cp:lastModifiedBy>Ben Cohen</cp:lastModifiedBy>
  <cp:revision>2</cp:revision>
  <dcterms:created xsi:type="dcterms:W3CDTF">2017-09-08T00:54:42Z</dcterms:created>
  <dcterms:modified xsi:type="dcterms:W3CDTF">2017-09-08T01:26:57Z</dcterms:modified>
</cp:coreProperties>
</file>