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52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88893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62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24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28457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793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95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6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53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695349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6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D380C52-3178-462A-9266-410BF7688A17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F168AAA-EE1A-4B46-BBB0-296D002B06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3823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RTHOYtgahU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emhunter.com/poems/candy/page-1/17480324/#content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aRTHOYtgahU" TargetMode="External"/><Relationship Id="rId4" Type="http://schemas.openxmlformats.org/officeDocument/2006/relationships/hyperlink" Target="https://www.google.com/search?q=candy&amp;source=lnms&amp;tbm=isch&amp;sa=X&amp;ved=0ahUKEwjM2r7DxKXWAhVr0YMKHQILDSwQ_AUICigB&amp;biw=1200&amp;bih=856#imgrc=OzPXskaC3y90L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2" y="488788"/>
            <a:ext cx="10318418" cy="4394988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Candy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Jonathan Gonzalez</a:t>
            </a:r>
            <a:endParaRPr lang="en-US" dirty="0"/>
          </a:p>
        </p:txBody>
      </p:sp>
      <p:sp>
        <p:nvSpPr>
          <p:cNvPr id="4" name="4-Point Star 3">
            <a:hlinkClick r:id="rId2" action="ppaction://hlinksldjump"/>
          </p:cNvPr>
          <p:cNvSpPr/>
          <p:nvPr/>
        </p:nvSpPr>
        <p:spPr>
          <a:xfrm>
            <a:off x="711200" y="488788"/>
            <a:ext cx="1257300" cy="1352712"/>
          </a:xfrm>
          <a:prstGeom prst="star4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>
            <a:hlinkClick r:id="rId3" action="ppaction://hlinksldjump"/>
          </p:cNvPr>
          <p:cNvSpPr/>
          <p:nvPr/>
        </p:nvSpPr>
        <p:spPr>
          <a:xfrm>
            <a:off x="711200" y="2664138"/>
            <a:ext cx="1257300" cy="1397000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6-Point Star 6">
            <a:hlinkClick r:id="rId4" action="ppaction://hlinksldjump"/>
          </p:cNvPr>
          <p:cNvSpPr/>
          <p:nvPr/>
        </p:nvSpPr>
        <p:spPr>
          <a:xfrm>
            <a:off x="825500" y="5118100"/>
            <a:ext cx="1143000" cy="1079500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12361" y="980478"/>
            <a:ext cx="369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12361" y="3266872"/>
            <a:ext cx="369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12360" y="5473184"/>
            <a:ext cx="514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3</a:t>
            </a:r>
            <a:endParaRPr lang="en-US"/>
          </a:p>
        </p:txBody>
      </p:sp>
      <p:sp>
        <p:nvSpPr>
          <p:cNvPr id="14" name="Pentagon 13">
            <a:hlinkClick r:id="rId5" action="ppaction://hlinksldjump"/>
          </p:cNvPr>
          <p:cNvSpPr/>
          <p:nvPr/>
        </p:nvSpPr>
        <p:spPr>
          <a:xfrm>
            <a:off x="9982200" y="3266872"/>
            <a:ext cx="1625600" cy="794266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0585450" y="3479339"/>
            <a:ext cx="41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2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ecision 4">
            <a:hlinkClick r:id="rId2" action="ppaction://hlinksldjump"/>
          </p:cNvPr>
          <p:cNvSpPr/>
          <p:nvPr/>
        </p:nvSpPr>
        <p:spPr>
          <a:xfrm>
            <a:off x="9245600" y="5054599"/>
            <a:ext cx="2247900" cy="13716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94900" y="5417233"/>
            <a:ext cx="74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Title</a:t>
            </a:r>
          </a:p>
          <a:p>
            <a:pPr algn="ctr"/>
            <a:r>
              <a:rPr lang="en-US" dirty="0" smtClean="0"/>
              <a:t>Slide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66850" y="171510"/>
            <a:ext cx="491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1857B"/>
              </a:buClr>
            </a:pPr>
            <a:r>
              <a:rPr lang="en-US" sz="2000" b="1" dirty="0" smtClean="0">
                <a:solidFill>
                  <a:srgbClr val="FF5050"/>
                </a:solidFill>
              </a:rPr>
              <a:t>Candy Man – Poem by Roald Dahl</a:t>
            </a:r>
            <a:endParaRPr lang="en-US" sz="2000" b="1" dirty="0">
              <a:solidFill>
                <a:srgbClr val="FF5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2250" y="571620"/>
            <a:ext cx="48895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FF5050"/>
                </a:solidFill>
              </a:rPr>
              <a:t>Who can take a sunrise, sprinkle it with dew</a:t>
            </a:r>
          </a:p>
          <a:p>
            <a:r>
              <a:rPr lang="en-US" sz="1500" dirty="0">
                <a:solidFill>
                  <a:srgbClr val="FF5050"/>
                </a:solidFill>
              </a:rPr>
              <a:t>Cover it in chocolate and a miracle or two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man, the candy man can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 can </a:t>
            </a:r>
            <a:r>
              <a:rPr lang="en-US" sz="1500" dirty="0" err="1">
                <a:solidFill>
                  <a:srgbClr val="FF5050"/>
                </a:solidFill>
              </a:rPr>
              <a:t>'cause</a:t>
            </a:r>
            <a:r>
              <a:rPr lang="en-US" sz="1500" dirty="0">
                <a:solidFill>
                  <a:srgbClr val="FF5050"/>
                </a:solidFill>
              </a:rPr>
              <a:t> he mixes it with love</a:t>
            </a:r>
          </a:p>
          <a:p>
            <a:r>
              <a:rPr lang="en-US" sz="1500" dirty="0">
                <a:solidFill>
                  <a:srgbClr val="FF5050"/>
                </a:solidFill>
              </a:rPr>
              <a:t>And makes the world taste good</a:t>
            </a:r>
          </a:p>
          <a:p>
            <a:endParaRPr lang="en-US" sz="1500" dirty="0">
              <a:solidFill>
                <a:srgbClr val="FF5050"/>
              </a:solidFill>
            </a:endParaRPr>
          </a:p>
          <a:p>
            <a:r>
              <a:rPr lang="en-US" sz="1500" dirty="0">
                <a:solidFill>
                  <a:srgbClr val="FF5050"/>
                </a:solidFill>
              </a:rPr>
              <a:t>Who can take a rainbow, wrap it in a sigh</a:t>
            </a:r>
          </a:p>
          <a:p>
            <a:r>
              <a:rPr lang="en-US" sz="1500" dirty="0">
                <a:solidFill>
                  <a:srgbClr val="FF5050"/>
                </a:solidFill>
              </a:rPr>
              <a:t>Soak it in the sun and make a strawberry–lemon pie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man?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man, the candy man can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 can </a:t>
            </a:r>
            <a:r>
              <a:rPr lang="en-US" sz="1500" dirty="0" err="1">
                <a:solidFill>
                  <a:srgbClr val="FF5050"/>
                </a:solidFill>
              </a:rPr>
              <a:t>'cause</a:t>
            </a:r>
            <a:r>
              <a:rPr lang="en-US" sz="1500" dirty="0">
                <a:solidFill>
                  <a:srgbClr val="FF5050"/>
                </a:solidFill>
              </a:rPr>
              <a:t> he mixes it with love</a:t>
            </a:r>
          </a:p>
          <a:p>
            <a:r>
              <a:rPr lang="en-US" sz="1500" dirty="0">
                <a:solidFill>
                  <a:srgbClr val="FF5050"/>
                </a:solidFill>
              </a:rPr>
              <a:t>And makes the world taste good</a:t>
            </a:r>
          </a:p>
          <a:p>
            <a:endParaRPr lang="en-US" sz="1500" dirty="0">
              <a:solidFill>
                <a:srgbClr val="FF5050"/>
              </a:solidFill>
            </a:endParaRPr>
          </a:p>
          <a:p>
            <a:r>
              <a:rPr lang="en-US" sz="1500" dirty="0">
                <a:solidFill>
                  <a:srgbClr val="FF5050"/>
                </a:solidFill>
              </a:rPr>
              <a:t>Willy Wonka makes everything he bakes</a:t>
            </a:r>
          </a:p>
          <a:p>
            <a:r>
              <a:rPr lang="en-US" sz="1500" dirty="0">
                <a:solidFill>
                  <a:srgbClr val="FF5050"/>
                </a:solidFill>
              </a:rPr>
              <a:t>Satisfying and delicious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Talk about your childhood wishes</a:t>
            </a:r>
          </a:p>
          <a:p>
            <a:r>
              <a:rPr lang="en-US" sz="1500" dirty="0">
                <a:solidFill>
                  <a:srgbClr val="FF5050"/>
                </a:solidFill>
              </a:rPr>
              <a:t>You can even eat the dishes</a:t>
            </a:r>
          </a:p>
          <a:p>
            <a:endParaRPr lang="en-US" sz="1500" dirty="0">
              <a:solidFill>
                <a:srgbClr val="FF5050"/>
              </a:solidFill>
            </a:endParaRPr>
          </a:p>
          <a:p>
            <a:r>
              <a:rPr lang="en-US" sz="1500" dirty="0">
                <a:solidFill>
                  <a:srgbClr val="FF5050"/>
                </a:solidFill>
              </a:rPr>
              <a:t>Who can take tomorrow, dip it in a dream</a:t>
            </a:r>
          </a:p>
          <a:p>
            <a:r>
              <a:rPr lang="en-US" sz="1500" dirty="0">
                <a:solidFill>
                  <a:srgbClr val="FF5050"/>
                </a:solidFill>
              </a:rPr>
              <a:t>Separate the sorrow and collect up all the cream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man, Willy Wonka can, the candy man can</a:t>
            </a:r>
          </a:p>
          <a:p>
            <a:r>
              <a:rPr lang="en-US" sz="1500" dirty="0">
                <a:solidFill>
                  <a:srgbClr val="FF5050"/>
                </a:solidFill>
              </a:rPr>
              <a:t>The candy man can </a:t>
            </a:r>
            <a:r>
              <a:rPr lang="en-US" sz="1500" dirty="0" err="1">
                <a:solidFill>
                  <a:srgbClr val="FF5050"/>
                </a:solidFill>
              </a:rPr>
              <a:t>'cause</a:t>
            </a:r>
            <a:r>
              <a:rPr lang="en-US" sz="1500" dirty="0">
                <a:solidFill>
                  <a:srgbClr val="FF5050"/>
                </a:solidFill>
              </a:rPr>
              <a:t> he mixes it with love</a:t>
            </a:r>
          </a:p>
          <a:p>
            <a:r>
              <a:rPr lang="en-US" sz="1500" dirty="0">
                <a:solidFill>
                  <a:srgbClr val="FF5050"/>
                </a:solidFill>
              </a:rPr>
              <a:t>And makes the world taste good</a:t>
            </a:r>
          </a:p>
          <a:p>
            <a:endParaRPr lang="en-US" sz="1500" dirty="0">
              <a:solidFill>
                <a:srgbClr val="FF5050"/>
              </a:solidFill>
            </a:endParaRPr>
          </a:p>
          <a:p>
            <a:r>
              <a:rPr lang="en-US" sz="1500" dirty="0">
                <a:solidFill>
                  <a:srgbClr val="FF5050"/>
                </a:solidFill>
              </a:rPr>
              <a:t>And the world tastes good'</a:t>
            </a:r>
          </a:p>
          <a:p>
            <a:r>
              <a:rPr lang="en-US" sz="1500" dirty="0">
                <a:solidFill>
                  <a:srgbClr val="FF5050"/>
                </a:solidFill>
              </a:rPr>
              <a:t>Cause the candy man thinks it should </a:t>
            </a:r>
          </a:p>
        </p:txBody>
      </p:sp>
    </p:spTree>
    <p:extLst>
      <p:ext uri="{BB962C8B-B14F-4D97-AF65-F5344CB8AC3E}">
        <p14:creationId xmlns:p14="http://schemas.microsoft.com/office/powerpoint/2010/main" val="14439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ross 3">
            <a:hlinkClick r:id="rId2" action="ppaction://hlinksldjump"/>
          </p:cNvPr>
          <p:cNvSpPr/>
          <p:nvPr/>
        </p:nvSpPr>
        <p:spPr>
          <a:xfrm>
            <a:off x="10109200" y="5219700"/>
            <a:ext cx="1447800" cy="11430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452100" y="5435600"/>
            <a:ext cx="73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Title</a:t>
            </a:r>
          </a:p>
          <a:p>
            <a:pPr algn="ctr"/>
            <a:r>
              <a:rPr lang="en-US" dirty="0" smtClean="0"/>
              <a:t>Slide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900" y="517643"/>
            <a:ext cx="3517900" cy="22096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900" y="3568700"/>
            <a:ext cx="3517900" cy="23452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5288" y="3568699"/>
            <a:ext cx="3600712" cy="2403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5288" y="517643"/>
            <a:ext cx="3600712" cy="220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4" action="ppaction://hlinksldjump"/>
          </p:cNvPr>
          <p:cNvSpPr/>
          <p:nvPr/>
        </p:nvSpPr>
        <p:spPr>
          <a:xfrm>
            <a:off x="9855200" y="5511800"/>
            <a:ext cx="1905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515600" y="5722034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Title Slide</a:t>
            </a:r>
            <a:endParaRPr lang="en-US" dirty="0"/>
          </a:p>
        </p:txBody>
      </p:sp>
      <p:pic>
        <p:nvPicPr>
          <p:cNvPr id="7" name="70sp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88494" y="1744596"/>
            <a:ext cx="2513556" cy="251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5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>
            <a:hlinkClick r:id="rId2" action="ppaction://hlinksldjump"/>
          </p:cNvPr>
          <p:cNvSpPr/>
          <p:nvPr/>
        </p:nvSpPr>
        <p:spPr>
          <a:xfrm rot="10800000">
            <a:off x="1727198" y="3060700"/>
            <a:ext cx="2298700" cy="8509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36848" y="3120420"/>
            <a:ext cx="692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Title Slide</a:t>
            </a:r>
          </a:p>
          <a:p>
            <a:endParaRPr lang="en-US" dirty="0"/>
          </a:p>
        </p:txBody>
      </p:sp>
      <p:sp>
        <p:nvSpPr>
          <p:cNvPr id="6" name="4-Point Star 5">
            <a:hlinkClick r:id="rId3" action="ppaction://hlinksldjump"/>
          </p:cNvPr>
          <p:cNvSpPr/>
          <p:nvPr/>
        </p:nvSpPr>
        <p:spPr>
          <a:xfrm>
            <a:off x="9855200" y="581710"/>
            <a:ext cx="1625600" cy="14605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4" action="ppaction://hlinksldjump"/>
          </p:cNvPr>
          <p:cNvSpPr/>
          <p:nvPr/>
        </p:nvSpPr>
        <p:spPr>
          <a:xfrm>
            <a:off x="9880600" y="2697505"/>
            <a:ext cx="1625600" cy="15772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6-Point Star 7">
            <a:hlinkClick r:id="rId5" action="ppaction://hlinksldjump"/>
          </p:cNvPr>
          <p:cNvSpPr/>
          <p:nvPr/>
        </p:nvSpPr>
        <p:spPr>
          <a:xfrm>
            <a:off x="10033000" y="5143500"/>
            <a:ext cx="1447800" cy="13589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528300" y="1127294"/>
            <a:ext cx="27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528300" y="3397419"/>
            <a:ext cx="39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7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0629900" y="5638284"/>
            <a:ext cx="25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1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ghtning Bolt 3">
            <a:hlinkClick r:id="rId3" action="ppaction://hlinksldjump"/>
          </p:cNvPr>
          <p:cNvSpPr/>
          <p:nvPr/>
        </p:nvSpPr>
        <p:spPr>
          <a:xfrm rot="1702794">
            <a:off x="10281744" y="4708801"/>
            <a:ext cx="1366819" cy="1616907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844503" y="5326754"/>
            <a:ext cx="2413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7" name="aRTHOYtgahU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27182" y="1628384"/>
            <a:ext cx="7470259" cy="42020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18773" y="538619"/>
            <a:ext cx="5498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5050"/>
                </a:solidFill>
              </a:rPr>
              <a:t>I want candy – Aaron Carter</a:t>
            </a:r>
            <a:endParaRPr lang="en-US" sz="3200" dirty="0">
              <a:solidFill>
                <a:srgbClr val="FF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6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n 3">
            <a:hlinkClick r:id="rId2" action="ppaction://hlinksldjump"/>
          </p:cNvPr>
          <p:cNvSpPr/>
          <p:nvPr/>
        </p:nvSpPr>
        <p:spPr>
          <a:xfrm>
            <a:off x="10033000" y="4902200"/>
            <a:ext cx="1587500" cy="16002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93400" y="5511284"/>
            <a:ext cx="266700" cy="382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9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4">
            <a:hlinkClick r:id="rId2" action="ppaction://hlinksldjump"/>
          </p:cNvPr>
          <p:cNvSpPr/>
          <p:nvPr/>
        </p:nvSpPr>
        <p:spPr>
          <a:xfrm>
            <a:off x="9969500" y="5562600"/>
            <a:ext cx="1574800" cy="9525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48950" y="5868769"/>
            <a:ext cx="21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47421" y="617835"/>
            <a:ext cx="4014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Work Cited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1" y="1746250"/>
            <a:ext cx="546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https://www.poemhunter.com/poems/candy/page-1/17480324/#</a:t>
            </a:r>
            <a:r>
              <a:rPr lang="en-US" dirty="0" smtClean="0">
                <a:hlinkClick r:id="rId3"/>
              </a:rPr>
              <a:t>content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https://www.google.com/search?q=candy&amp;source=lnms&amp;tbm=isch&amp;sa=X&amp;ved=0ahUKEwjM2r7DxKXWAhVr0YMKHQILDSwQ_AUICigB&amp;biw=1200&amp;bih=856#imgrc=OzPXskaC3y90LM</a:t>
            </a:r>
            <a:r>
              <a:rPr lang="en-US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www.youtube.com/watch?v=aRTHOYtgahU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62</TotalTime>
  <Words>221</Words>
  <Application>Microsoft Office PowerPoint</Application>
  <PresentationFormat>Widescreen</PresentationFormat>
  <Paragraphs>53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Gill Sans MT</vt:lpstr>
      <vt:lpstr>Impact</vt:lpstr>
      <vt:lpstr>Badge</vt:lpstr>
      <vt:lpstr> Candy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Candy</dc:title>
  <dc:creator>Gonzalez, Jonathan</dc:creator>
  <cp:lastModifiedBy>Gonzalez, Jonathan</cp:lastModifiedBy>
  <cp:revision>9</cp:revision>
  <dcterms:created xsi:type="dcterms:W3CDTF">2017-09-14T20:01:36Z</dcterms:created>
  <dcterms:modified xsi:type="dcterms:W3CDTF">2017-09-14T21:03:45Z</dcterms:modified>
</cp:coreProperties>
</file>