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47" d="100"/>
          <a:sy n="47" d="100"/>
        </p:scale>
        <p:origin x="77" y="8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288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0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60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118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839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5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236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4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16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53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9FDB2-C7B9-4BA9-B76E-0584A5A4FCCC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FA57D-0C1F-4C5E-8BD8-FF6810425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665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ZtA0tzVihfU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Here is my silly title.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250520" y="5085567"/>
            <a:ext cx="1427968" cy="14655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5382016" y="5171684"/>
            <a:ext cx="1427968" cy="14655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10513512" y="5257801"/>
            <a:ext cx="1427968" cy="14655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rId5" action="ppaction://hlinksldjump"/>
          </p:cNvPr>
          <p:cNvSpPr/>
          <p:nvPr/>
        </p:nvSpPr>
        <p:spPr>
          <a:xfrm>
            <a:off x="10121030" y="488515"/>
            <a:ext cx="1665962" cy="14279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2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only prerequisite is that it makes you happy. If it makes you happy then it's good. Everyone is going to see things differently - and that's the way it should be. You can create anything that makes you happy. I want everybody to be happy. That's what it's all about. Imagination is the key to painting. Get away from those little Christmas tree things we used to make in school.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Isosceles Triangle 3">
            <a:hlinkClick r:id="rId2" action="ppaction://hlinksldjump"/>
          </p:cNvPr>
          <p:cNvSpPr/>
          <p:nvPr/>
        </p:nvSpPr>
        <p:spPr>
          <a:xfrm>
            <a:off x="10070926" y="365125"/>
            <a:ext cx="1282874" cy="11755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691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135" y="365125"/>
            <a:ext cx="7089730" cy="5284113"/>
          </a:xfrm>
        </p:spPr>
      </p:pic>
      <p:sp>
        <p:nvSpPr>
          <p:cNvPr id="4" name="Isosceles Triangle 3">
            <a:hlinkClick r:id="rId3" action="ppaction://hlinksldjump"/>
          </p:cNvPr>
          <p:cNvSpPr/>
          <p:nvPr/>
        </p:nvSpPr>
        <p:spPr>
          <a:xfrm>
            <a:off x="10070926" y="365125"/>
            <a:ext cx="1282874" cy="11755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973438" y="5934670"/>
            <a:ext cx="8245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Diego </a:t>
            </a:r>
            <a:r>
              <a:rPr lang="en-US" dirty="0" err="1" smtClean="0"/>
              <a:t>Delso</a:t>
            </a:r>
            <a:endParaRPr lang="en-US" dirty="0" smtClean="0"/>
          </a:p>
          <a:p>
            <a:pPr algn="ctr"/>
            <a:r>
              <a:rPr lang="en-US" dirty="0" smtClean="0"/>
              <a:t>https://commons.wikimedia.org/wiki/Main_Page#/media/File:Ayuntamiento_de_C%C3%A1diz,_Espa%C3%B1a,_2015-12-08,_DD_03-05_HDR.JPG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836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pic>
        <p:nvPicPr>
          <p:cNvPr id="5" name="sawing-wood-daniel_simon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851525" y="3757613"/>
            <a:ext cx="487363" cy="487362"/>
          </a:xfrm>
        </p:spPr>
      </p:pic>
      <p:sp>
        <p:nvSpPr>
          <p:cNvPr id="4" name="Isosceles Triangle 3">
            <a:hlinkClick r:id="rId5" action="ppaction://hlinksldjump"/>
          </p:cNvPr>
          <p:cNvSpPr/>
          <p:nvPr/>
        </p:nvSpPr>
        <p:spPr>
          <a:xfrm>
            <a:off x="10070926" y="365125"/>
            <a:ext cx="1282874" cy="11755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692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738642" y="2387203"/>
            <a:ext cx="2317315" cy="20166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2137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pic>
        <p:nvPicPr>
          <p:cNvPr id="4" name="ZtA0tzVihfU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758043" y="1560399"/>
            <a:ext cx="8675914" cy="4880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198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2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355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116</Words>
  <Application>Microsoft Office PowerPoint</Application>
  <PresentationFormat>Widescreen</PresentationFormat>
  <Paragraphs>13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Caruso,Steven</dc:creator>
  <cp:lastModifiedBy>Caruso,Steven</cp:lastModifiedBy>
  <cp:revision>3</cp:revision>
  <dcterms:created xsi:type="dcterms:W3CDTF">2017-09-08T00:53:45Z</dcterms:created>
  <dcterms:modified xsi:type="dcterms:W3CDTF">2017-09-08T01:19:39Z</dcterms:modified>
</cp:coreProperties>
</file>