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xnews.com/politics/2017/12/13/alabama-senate-election-doug-jones-defeats-roy-moore-fox-news-project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Alabama Senate Election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Jamie </a:t>
            </a:r>
            <a:r>
              <a:rPr lang="en-US" dirty="0" err="1" smtClean="0"/>
              <a:t>hibberson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610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Democrat Doug Jones has defeated Republican Roy Moore in Thursday’s Senate election.</a:t>
            </a:r>
          </a:p>
          <a:p>
            <a:r>
              <a:rPr lang="en-US" dirty="0" smtClean="0"/>
              <a:t>He is the first Democrat to take control Alabama’s seat in the Senate in 25 years.</a:t>
            </a:r>
          </a:p>
          <a:p>
            <a:r>
              <a:rPr lang="en-US" dirty="0" smtClean="0"/>
              <a:t>Jones had 49.9% of the votes while Moore had 48.4%.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42" y="4699001"/>
            <a:ext cx="4115758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920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Doug Jones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29" b="-371"/>
          <a:stretch/>
        </p:blipFill>
        <p:spPr>
          <a:xfrm>
            <a:off x="3188262" y="2603500"/>
            <a:ext cx="4101538" cy="3429000"/>
          </a:xfrm>
        </p:spPr>
      </p:pic>
    </p:spTree>
    <p:extLst>
      <p:ext uri="{BB962C8B-B14F-4D97-AF65-F5344CB8AC3E}">
        <p14:creationId xmlns:p14="http://schemas.microsoft.com/office/powerpoint/2010/main" val="3878036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Roy Moore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692" y="2603500"/>
            <a:ext cx="5120928" cy="3416300"/>
          </a:xfrm>
        </p:spPr>
      </p:pic>
    </p:spTree>
    <p:extLst>
      <p:ext uri="{BB962C8B-B14F-4D97-AF65-F5344CB8AC3E}">
        <p14:creationId xmlns:p14="http://schemas.microsoft.com/office/powerpoint/2010/main" val="4065033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506" y="2673350"/>
            <a:ext cx="5829300" cy="3276600"/>
          </a:xfrm>
        </p:spPr>
      </p:pic>
    </p:spTree>
    <p:extLst>
      <p:ext uri="{BB962C8B-B14F-4D97-AF65-F5344CB8AC3E}">
        <p14:creationId xmlns:p14="http://schemas.microsoft.com/office/powerpoint/2010/main" val="2318540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www.foxnews.com/politics/2017/12/13/alabama-senate-election-doug-jones-defeats-roy-moore-fox-news-projects.html</a:t>
            </a:r>
            <a:endParaRPr lang="en-US" dirty="0" smtClean="0"/>
          </a:p>
          <a:p>
            <a:r>
              <a:rPr lang="en-US" dirty="0"/>
              <a:t>https://www.google.com/url?sa=i&amp;rct=j&amp;q=&amp;esrc=s&amp;source=images&amp;cd=&amp;</a:t>
            </a:r>
            <a:r>
              <a:rPr lang="en-US" dirty="0" smtClean="0"/>
              <a:t>cad=rja&amp;uact=8&amp;ved=0ahUKEwi4kPXb_YfYAhUBm-AKHZBjDEIQjRwIBw&amp;url=http%3A%2F%2Fwww.al.com%2Fopinion%2Findex.ssf%2F2017%2F10%2Fim_pro-life_and_im_voting_for.html&amp;psig=AOvVaw1H2tnkX9ETMB5Rb4EeJBSW&amp;ust=1513288663181961</a:t>
            </a:r>
          </a:p>
          <a:p>
            <a:r>
              <a:rPr lang="en-US" dirty="0"/>
              <a:t>https://www.google.com/url?sa=i&amp;rct=j&amp;q=&amp;esrc=s&amp;source=images&amp;cd=&amp;cad=rja&amp;uact=8&amp;ved=0ahUKEwiW8NOM_ofYAhWRSd8KHetCBRAQjRwIBw&amp;url=https%3A%2F%2Fwww.diffen.com%2Fdifference%2FDemocrat_vs_Republican&amp;psig=AOvVaw2nxxUp_-</a:t>
            </a:r>
            <a:r>
              <a:rPr lang="en-US" dirty="0" smtClean="0"/>
              <a:t>WqgfQiXaxgJeYh&amp;ust=1513288766234207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99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</TotalTime>
  <Words>72</Words>
  <Application>Microsoft Office PowerPoint</Application>
  <PresentationFormat>Widescreen</PresentationFormat>
  <Paragraphs>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 Boardroom</vt:lpstr>
      <vt:lpstr>Alabama Senate Election</vt:lpstr>
      <vt:lpstr>PowerPoint Presentation</vt:lpstr>
      <vt:lpstr>Doug Jones</vt:lpstr>
      <vt:lpstr>Roy Moore</vt:lpstr>
      <vt:lpstr>PowerPoint Presentation</vt:lpstr>
      <vt:lpstr>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Alabama Senate Election</dc:title>
  <dc:creator>Hibberson, Jamie</dc:creator>
  <cp:lastModifiedBy>Hibberson, Jamie</cp:lastModifiedBy>
  <cp:revision>2</cp:revision>
  <dcterms:created xsi:type="dcterms:W3CDTF">2017-12-13T21:51:22Z</dcterms:created>
  <dcterms:modified xsi:type="dcterms:W3CDTF">2017-12-13T22:03:10Z</dcterms:modified>
</cp:coreProperties>
</file>