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D0488-B267-4648-8269-61F85DF7ED68}" type="datetime1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Hibberson_Jamie_18I_Coasters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F0B47-C7C3-4F67-B0E9-AC0FAA20E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9923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568C1-4CCE-470B-B521-7FAB570DD0E1}" type="datetime1">
              <a:rPr lang="en-US" smtClean="0"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Hibberson_Jamie_18I_Coasters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D65BE3-F375-4481-B2F5-06558ECFA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30203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2B4"/>
                </a:solidFill>
              </a:rPr>
              <a:t>Coaster Countdown!</a:t>
            </a:r>
            <a:endParaRPr lang="en-US" dirty="0">
              <a:solidFill>
                <a:srgbClr val="FFF2B4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Sensation Park Entertainment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9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solidFill>
                  <a:srgbClr val="FFF2B4"/>
                </a:solidFill>
              </a:rPr>
              <a:t>Launch Time!</a:t>
            </a:r>
            <a:endParaRPr lang="en-US" sz="6000" dirty="0">
              <a:solidFill>
                <a:srgbClr val="FFF2B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b="1" i="1" dirty="0" smtClean="0"/>
              <a:t>Sensation Park Entertainment Group will introduce several new roller coasters next year at several parks. The attractions are named Intensity, Hang Time, and Last Chance.</a:t>
            </a:r>
            <a:endParaRPr 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val="20942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2B4"/>
                </a:solidFill>
              </a:rPr>
              <a:t>New Coasters for 2019</a:t>
            </a:r>
            <a:endParaRPr lang="en-US" dirty="0">
              <a:solidFill>
                <a:srgbClr val="FFF2B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057400"/>
            <a:ext cx="5185873" cy="4330913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Intensity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2,933 foot steel coaster 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Playa Vista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Hang Time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7,438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Edmonton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Last Chance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4,564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Beech Springs Park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2033"/>
            <a:ext cx="5194300" cy="3459484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r="1440000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452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/>
          <a:lstStyle/>
          <a:p>
            <a:r>
              <a:rPr lang="en-US" dirty="0" smtClean="0"/>
              <a:t>Let the Fun Begin!</a:t>
            </a:r>
            <a:endParaRPr lang="en-US" dirty="0"/>
          </a:p>
        </p:txBody>
      </p:sp>
      <p:pic>
        <p:nvPicPr>
          <p:cNvPr id="2" name="Picture 1" descr="Canadas Wonderland 2012-17 | Flickr - Photo Sharing!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4987" b="28468"/>
          <a:stretch/>
        </p:blipFill>
        <p:spPr>
          <a:xfrm>
            <a:off x="0" y="0"/>
            <a:ext cx="4796916" cy="41148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4" name="Picture 3" descr="Canadas Wonderland 2012-17 | Flickr - Photo Sharing!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4987" b="28468"/>
          <a:stretch/>
        </p:blipFill>
        <p:spPr>
          <a:xfrm>
            <a:off x="0" y="2743200"/>
            <a:ext cx="4796916" cy="41148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7391370" y="5696465"/>
            <a:ext cx="3980048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Starting Summer 2019!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449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18</TotalTime>
  <Words>77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Wingdings</vt:lpstr>
      <vt:lpstr>Wingdings 2</vt:lpstr>
      <vt:lpstr>Quotable</vt:lpstr>
      <vt:lpstr>Coaster Countdown!</vt:lpstr>
      <vt:lpstr>Launch Time!</vt:lpstr>
      <vt:lpstr>New Coasters for 2019</vt:lpstr>
      <vt:lpstr>Let the Fun Begin!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Coaster Countdown!</dc:title>
  <dc:subject>CISY 102</dc:subject>
  <dc:creator>Jamie Hibberson</dc:creator>
  <cp:keywords>coasters</cp:keywords>
  <cp:lastModifiedBy>Hibberson, Jamie</cp:lastModifiedBy>
  <cp:revision>5</cp:revision>
  <dcterms:created xsi:type="dcterms:W3CDTF">2015-06-26T12:36:17Z</dcterms:created>
  <dcterms:modified xsi:type="dcterms:W3CDTF">2017-12-13T22:06:01Z</dcterms:modified>
</cp:coreProperties>
</file>