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6144" autoAdjust="0"/>
  </p:normalViewPr>
  <p:slideViewPr>
    <p:cSldViewPr snapToGrid="0">
      <p:cViewPr varScale="1">
        <p:scale>
          <a:sx n="79" d="100"/>
          <a:sy n="79" d="100"/>
        </p:scale>
        <p:origin x="120" y="5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C3590-CB5C-41A1-BAB4-AEC4729EC0C4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Hibberson_Jamie_18H_Refuge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5FB07-8068-4179-A921-5B0573221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004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245A8-671E-4A47-AF42-DCCF4DCEA15F}" type="datetime1">
              <a:rPr lang="en-US" smtClean="0"/>
              <a:t>12/6/2017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Hibberson_Jamie_18H_Refuge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CE169-3198-4DB0-85BC-6C835771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2621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988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44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5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8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934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91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4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965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743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9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12/6/2017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1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Arctic National Wildlife Refuge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  <a:endParaRPr lang="en-US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formal </a:t>
            </a:r>
            <a:r>
              <a:rPr lang="en-US" dirty="0" smtClean="0"/>
              <a:t>roads or facilities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12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Rafting the Refuge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 smtClean="0"/>
              <a:t>River rafting is a popular way to tour the refuge. Trips are scheduled from mid-June to early September and are typically planned for six to eight days.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197124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Kodiak West Travel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currently accepting reservations for next year!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14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</dc:subject>
  <dc:creator>Jamie Hibberson</dc:creator>
  <cp:keywords>refuge, tours</cp:keywords>
  <cp:lastModifiedBy>Hibberson, Jamie</cp:lastModifiedBy>
  <cp:revision>5</cp:revision>
  <dcterms:created xsi:type="dcterms:W3CDTF">2015-05-17T15:08:58Z</dcterms:created>
  <dcterms:modified xsi:type="dcterms:W3CDTF">2017-12-06T21:01:54Z</dcterms:modified>
</cp:coreProperties>
</file>