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3551B-34D3-4F7E-AE0B-00399990BF29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9A9DD-6A18-4565-ACBA-CC5F58C1F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3287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97B2A-CE8A-44B0-ABB0-B944E09B512B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DFC94-BC96-4C5F-BD79-E43A3A50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8424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Mendenhall Glacier is the most famous glacier in Juneau and in some years</a:t>
            </a:r>
            <a:r>
              <a:rPr lang="en-US" baseline="0" dirty="0" smtClean="0"/>
              <a:t> is visited by over 400,000 people.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DFC94-BC96-4C5F-BD79-E43A3A5044DE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16AEF0-2837-476C-AAD4-0732B5B7B0D2}" type="datetime1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Hibberson_Jamie_18G_Juneau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97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9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or helicopter. If you are more adventurous, try glacier trekking in Juneau where you can land on a glacier and climb an ice wall.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4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pPr lvl="1"/>
            <a:r>
              <a:rPr lang="en-US" dirty="0" smtClean="0"/>
              <a:t>Whale watching</a:t>
            </a:r>
          </a:p>
          <a:p>
            <a:pPr lvl="1"/>
            <a:r>
              <a:rPr lang="en-US" dirty="0" smtClean="0"/>
              <a:t>Kayaking</a:t>
            </a:r>
          </a:p>
          <a:p>
            <a:r>
              <a:rPr lang="en-US" dirty="0" smtClean="0"/>
              <a:t>Mount Roberts tramway</a:t>
            </a:r>
          </a:p>
          <a:p>
            <a:pPr lvl="1"/>
            <a:r>
              <a:rPr lang="en-US" dirty="0" smtClean="0"/>
              <a:t>Spectacular views of Juneau</a:t>
            </a:r>
          </a:p>
          <a:p>
            <a:pPr lvl="1"/>
            <a:r>
              <a:rPr lang="en-US" dirty="0" smtClean="0"/>
              <a:t>Recreational hiking trails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5268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view of Nugget Falls.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8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</TotalTime>
  <Words>107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creator>Hibberson, Jamie</dc:creator>
  <cp:lastModifiedBy>Hibberson, Jamie</cp:lastModifiedBy>
  <cp:revision>3</cp:revision>
  <dcterms:created xsi:type="dcterms:W3CDTF">2017-11-30T00:46:29Z</dcterms:created>
  <dcterms:modified xsi:type="dcterms:W3CDTF">2017-11-30T00:58:45Z</dcterms:modified>
</cp:coreProperties>
</file>