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6" r:id="rId4"/>
    <p:sldId id="267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6154" autoAdjust="0"/>
  </p:normalViewPr>
  <p:slideViewPr>
    <p:cSldViewPr snapToGrid="0">
      <p:cViewPr varScale="1">
        <p:scale>
          <a:sx n="81" d="100"/>
          <a:sy n="81" d="100"/>
        </p:scale>
        <p:origin x="120" y="5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26630-83B5-4C99-B990-53669BB4677B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C4170-7467-40D2-AD40-21DCD6CF6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4678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90AB8-26C2-4C61-BC7A-0674B6082929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90035-95B5-4B5E-96B3-C004C6D9C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127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41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94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9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882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3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74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126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1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372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87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3239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61697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249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CISY102</dc:subject>
  <dc:creator>Jamie Hibberson</dc:creator>
  <cp:keywords>Seattle</cp:keywords>
  <cp:lastModifiedBy>Hibberson, Jamie</cp:lastModifiedBy>
  <cp:revision>11</cp:revision>
  <dcterms:created xsi:type="dcterms:W3CDTF">2015-05-17T14:47:04Z</dcterms:created>
  <dcterms:modified xsi:type="dcterms:W3CDTF">2017-11-30T00:44:33Z</dcterms:modified>
</cp:coreProperties>
</file>