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4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62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12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34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34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99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12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16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0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8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95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4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7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75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4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08399A9-7218-4828-9F66-809B2B9A5340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3CB0B60-04BD-4A2E-8B68-EAC2E35BE6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3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2655" y="5126422"/>
            <a:ext cx="8825658" cy="861420"/>
          </a:xfrm>
        </p:spPr>
        <p:txBody>
          <a:bodyPr/>
          <a:lstStyle/>
          <a:p>
            <a:r>
              <a:rPr lang="en-US" dirty="0" smtClean="0"/>
              <a:t>Iyanna Tims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75699" y="543665"/>
            <a:ext cx="8164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Marijuana Legalizatio</a:t>
            </a: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</a:p>
          <a:p>
            <a:pPr algn="ctr"/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026" name="Picture 2" descr="Image result for marijua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5" t="2960" r="24602" b="22272"/>
          <a:stretch/>
        </p:blipFill>
        <p:spPr bwMode="auto">
          <a:xfrm>
            <a:off x="3327400" y="1686665"/>
            <a:ext cx="4508500" cy="309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51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we legalize 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Legalizing marijuana would help a lot with reducing harm, creating more jobs for people because the job industry is failing tremendously, it would save a lot of money, and promote safety to the world. </a:t>
            </a:r>
            <a:endParaRPr lang="en-US" dirty="0"/>
          </a:p>
        </p:txBody>
      </p:sp>
      <p:pic>
        <p:nvPicPr>
          <p:cNvPr id="2052" name="Picture 4" descr="Image result for marijuan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6" t="12094" r="456" b="-12094"/>
          <a:stretch/>
        </p:blipFill>
        <p:spPr bwMode="auto">
          <a:xfrm>
            <a:off x="7737475" y="3146425"/>
            <a:ext cx="4137025" cy="3711575"/>
          </a:xfrm>
          <a:prstGeom prst="hear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44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</TotalTime>
  <Words>48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 Boardroom</vt:lpstr>
      <vt:lpstr>PowerPoint Presentation</vt:lpstr>
      <vt:lpstr>Why should we legalize it?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Tims, Iyanna</dc:creator>
  <cp:lastModifiedBy>Tims, Iyanna</cp:lastModifiedBy>
  <cp:revision>2</cp:revision>
  <dcterms:created xsi:type="dcterms:W3CDTF">2017-12-13T21:39:25Z</dcterms:created>
  <dcterms:modified xsi:type="dcterms:W3CDTF">2017-12-13T21:53:15Z</dcterms:modified>
</cp:coreProperties>
</file>