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60"/>
    <a:srgbClr val="012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0D7217-9A37-420D-9F25-F58EF60F3246}"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tims_iyanna_18c_safety </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18B1DA3-24C7-421E-8CF4-9CF39C8D99E4}" type="slidenum">
              <a:rPr lang="en-US" smtClean="0"/>
              <a:t>‹#›</a:t>
            </a:fld>
            <a:endParaRPr lang="en-US"/>
          </a:p>
        </p:txBody>
      </p:sp>
    </p:spTree>
    <p:extLst>
      <p:ext uri="{BB962C8B-B14F-4D97-AF65-F5344CB8AC3E}">
        <p14:creationId xmlns:p14="http://schemas.microsoft.com/office/powerpoint/2010/main" val="62200856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86025D-D452-4186-B8A0-CFD6F63E7022}"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tims_iyanna_18c_safety </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FE0F56-36E5-43FB-AAAF-B1F17B893DE3}" type="slidenum">
              <a:rPr lang="en-US" smtClean="0"/>
              <a:t>‹#›</a:t>
            </a:fld>
            <a:endParaRPr lang="en-US"/>
          </a:p>
        </p:txBody>
      </p:sp>
    </p:spTree>
    <p:extLst>
      <p:ext uri="{BB962C8B-B14F-4D97-AF65-F5344CB8AC3E}">
        <p14:creationId xmlns:p14="http://schemas.microsoft.com/office/powerpoint/2010/main" val="2481464376"/>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lt;strong&gt;Red&lt;/strong&gt; &lt;strong&gt;Light&lt;/strong&gt;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4197" y="0"/>
            <a:ext cx="4267200"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6644" y="685800"/>
            <a:ext cx="10018713" cy="1752599"/>
          </a:xfrm>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9" name="Group 8"/>
          <p:cNvGrpSpPr/>
          <p:nvPr/>
        </p:nvGrpSpPr>
        <p:grpSpPr>
          <a:xfrm>
            <a:off x="1242403" y="4507604"/>
            <a:ext cx="9707194" cy="1828800"/>
            <a:chOff x="531509" y="4288664"/>
            <a:chExt cx="9707194" cy="1828800"/>
          </a:xfrm>
        </p:grpSpPr>
        <p:sp>
          <p:nvSpPr>
            <p:cNvPr id="5" name="TextBox 4"/>
            <p:cNvSpPr txBox="1"/>
            <p:nvPr/>
          </p:nvSpPr>
          <p:spPr>
            <a:xfrm>
              <a:off x="531509" y="4972232"/>
              <a:ext cx="4134119"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2400" dirty="0" smtClean="0"/>
                <a:t>If Safety is Questionable</a:t>
              </a:r>
              <a:endParaRPr lang="en-US" sz="2400" dirty="0"/>
            </a:p>
          </p:txBody>
        </p:sp>
        <p:sp>
          <p:nvSpPr>
            <p:cNvPr id="6" name="Right Arrow 5"/>
            <p:cNvSpPr/>
            <p:nvPr/>
          </p:nvSpPr>
          <p:spPr>
            <a:xfrm>
              <a:off x="5623365" y="4974464"/>
              <a:ext cx="1828800" cy="457200"/>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Octagon 7"/>
            <p:cNvSpPr/>
            <p:nvPr/>
          </p:nvSpPr>
          <p:spPr>
            <a:xfrm>
              <a:off x="8409903" y="4288664"/>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E60"/>
                </a:solidFill>
              </a:rPr>
              <a:t>Prevent Heatstroke During the Hot Summer Season</a:t>
            </a:r>
            <a:endParaRPr lang="en-US" dirty="0">
              <a:solidFill>
                <a:srgbClr val="002E60"/>
              </a:solidFill>
            </a:endParaRPr>
          </a:p>
        </p:txBody>
      </p:sp>
      <p:pic>
        <p:nvPicPr>
          <p:cNvPr id="3" name="Content Placeholder 2" descr="Communiqués: October 20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30306" y="1928812"/>
            <a:ext cx="1704975" cy="2619375"/>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dirty="0"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E60"/>
                </a:solidFill>
              </a:rPr>
              <a:t>At Sensation Park</a:t>
            </a:r>
            <a:endParaRPr lang="en-US" dirty="0">
              <a:solidFill>
                <a:srgbClr val="002E60"/>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469" r="13937"/>
          <a:stretch/>
        </p:blipFill>
        <p:spPr>
          <a:xfrm>
            <a:off x="0" y="0"/>
            <a:ext cx="4713667"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469" r="13937"/>
          <a:stretch/>
        </p:blipFill>
        <p:spPr>
          <a:xfrm>
            <a:off x="0" y="3200400"/>
            <a:ext cx="4713667"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54</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cisy101</dc:subject>
  <dc:creator>GO! Series</dc:creator>
  <cp:keywords>safety presentation</cp:keywords>
  <cp:lastModifiedBy>Tims, Iyanna</cp:lastModifiedBy>
  <cp:revision>21</cp:revision>
  <dcterms:created xsi:type="dcterms:W3CDTF">2015-06-16T14:18:48Z</dcterms:created>
  <dcterms:modified xsi:type="dcterms:W3CDTF">2017-12-06T21:05:55Z</dcterms:modified>
</cp:coreProperties>
</file>