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notesMasterIdLst>
    <p:notesMasterId r:id="rId7"/>
  </p:notesMasterIdLst>
  <p:handoutMasterIdLst>
    <p:handoutMasterId r:id="rId8"/>
  </p:handoutMasterIdLst>
  <p:sldIdLst>
    <p:sldId id="257" r:id="rId2"/>
    <p:sldId id="258" r:id="rId3"/>
    <p:sldId id="262" r:id="rId4"/>
    <p:sldId id="261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63E8B4-8319-4F17-8B5F-1DDC495F5457}" type="datetime1">
              <a:rPr lang="en-US" smtClean="0"/>
              <a:t>12/6/2017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Tims_Iyanna_18H_Refuge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66295-0AD8-4DB2-8369-90CBE7E1B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944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BDAC86-F20B-4637-A475-6BB2CEB6E776}" type="datetime1">
              <a:rPr lang="en-US" smtClean="0"/>
              <a:t>12/6/2017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Tims_Iyanna_18H_Refuge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05C5B-97FF-435E-BFC9-9DF4CD3F6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40345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404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065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279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99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908A7C6C-0F39-4D70-8E8D-FE5B9C95FA73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584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535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117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192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025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295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389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888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Arctic National Wildlife Refuge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Experience Alaska with Kodiak West Travel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953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Refuge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Largest National Wildlife Refuge in the country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Alaska’s first official ecosystem conservation area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Established in 1960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Climate varies from cold to freezing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Temperatures may drop below freezing at any time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No formal </a:t>
            </a:r>
            <a:r>
              <a:rPr lang="en-US" dirty="0" smtClean="0"/>
              <a:t>roads or facilities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64344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Brooks Mountain Range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5" r="322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A treeless range peppered with rivers and streams and home to a variety of birds and land and marine mammals.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035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Rafting the Refuge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644" y="2126936"/>
            <a:ext cx="3910013" cy="26041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lnSpc>
                <a:spcPct val="150000"/>
              </a:lnSpc>
            </a:pPr>
            <a:r>
              <a:rPr lang="en-US" sz="1600" b="1" i="1" dirty="0" smtClean="0"/>
              <a:t>River rafting is a popular way to tour the refuge. Trips are scheduled from mid-June to early September and are typically planned for six to eight days.</a:t>
            </a:r>
            <a:endParaRPr lang="en-US" sz="1600" b="1" i="1" dirty="0"/>
          </a:p>
        </p:txBody>
      </p:sp>
    </p:spTree>
    <p:extLst>
      <p:ext uri="{BB962C8B-B14F-4D97-AF65-F5344CB8AC3E}">
        <p14:creationId xmlns:p14="http://schemas.microsoft.com/office/powerpoint/2010/main" val="3834071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Kodiak West Travel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are currently accepting reservations for next year!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96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21</TotalTime>
  <Words>117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Corbel</vt:lpstr>
      <vt:lpstr>Wingdings</vt:lpstr>
      <vt:lpstr>Wingdings 2</vt:lpstr>
      <vt:lpstr>Frame</vt:lpstr>
      <vt:lpstr>Arctic National Wildlife Refuge</vt:lpstr>
      <vt:lpstr>About the Refuge</vt:lpstr>
      <vt:lpstr>Brooks Mountain Range</vt:lpstr>
      <vt:lpstr>Rafting the Refuge</vt:lpstr>
      <vt:lpstr>Contact Kodiak West Travel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Arctic National Wildlife Refuge</dc:title>
  <dc:subject>cisy101 </dc:subject>
  <dc:creator>GO! Series</dc:creator>
  <cp:keywords>refuge, tours </cp:keywords>
  <cp:lastModifiedBy>Tims, Iyanna</cp:lastModifiedBy>
  <cp:revision>3</cp:revision>
  <dcterms:created xsi:type="dcterms:W3CDTF">2015-05-17T15:08:58Z</dcterms:created>
  <dcterms:modified xsi:type="dcterms:W3CDTF">2017-12-06T21:33:13Z</dcterms:modified>
</cp:coreProperties>
</file>