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6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0A15FB-94A5-47E4-98B6-0ACD2D35C295}" type="datetime1">
              <a:rPr lang="en-US" smtClean="0"/>
              <a:t>11/27/2017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Tims_Iyanna_18A_KWT_Overview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9D7A5D-8D1A-4168-827D-E653BD6A8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5905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D2E9D4-08AE-4F14-AB5B-FAAAEF0D8415}" type="datetime1">
              <a:rPr lang="en-US" smtClean="0"/>
              <a:t>11/27/2017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Tims_Iyanna_18A_KWT_Overview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077B1A-1586-4448-9EEB-89518F9E1A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56009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Kodiak</a:t>
            </a:r>
            <a:r>
              <a:rPr lang="en-US" baseline="0" dirty="0" smtClean="0"/>
              <a:t> West Travel has locations in Juneau, Anchorage, and Victoria.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077B1A-1586-4448-9EEB-89518F9E1AAC}" type="slidenum">
              <a:rPr lang="en-US" smtClean="0"/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D090B05-A9E4-4BA3-BB7B-EEB757448526}" type="datetime1">
              <a:rPr lang="en-US" smtClean="0"/>
              <a:t>11/27/2017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Tims_Iyanna_18A_KWT_Overview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155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B23AEB6-104A-49D4-A541-BB0B8981F674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7857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D986-962E-42B1-BFD4-54650F699783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39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0FBE9-4210-4442-A3A3-519F7005D48D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15659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7FB61-00B2-4047-8797-33C4546F1F73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167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5E26D-CF9B-4778-998F-174388CA6A3C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86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CA4A0-08F7-4FC8-ACCA-E4213C46E315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4383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A5493-D35D-4AA0-A562-BB341805DF0B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69581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4A47F-6427-48E1-8611-5FB4A5AC0F78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42336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3E46A-EF12-4068-9FFB-560155B6D62C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4828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183E9-A90A-4C1D-A927-BC50BCAF1368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756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6E477-F9DD-4F16-80A1-970931398D1A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7970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BE43F-E7B5-489C-B3CA-77065B04A0C5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535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440F8-D45A-40A7-A7C3-DAC5C9479C35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1676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EA4A2-2A63-44E6-A1BF-1F815BD339DA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2622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66A8-76B3-404E-9F74-78F6B005E9F6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367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2347A-1B1F-4FE9-B745-E705CCC0E80E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3215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F2AB7-07A8-4EF1-9BFC-11C7B1D2A2F4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73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CC858D0-2150-4139-97A2-832BB589CE50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180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Kodiak West Travel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Your Travel</a:t>
            </a:r>
          </a:p>
          <a:p>
            <a:r>
              <a:rPr lang="en-US" dirty="0" smtClean="0"/>
              <a:t>Your Way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62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Dreams 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87" b="2078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Whether you want to trek on a glacier or spend your time in quiet solitude, Kodiak West Travel can make your dream a reality. If you can dream it, we can help you get there.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16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Expertise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 20 years of experience in the travel industry</a:t>
            </a:r>
          </a:p>
          <a:p>
            <a:pPr lvl="1"/>
            <a:r>
              <a:rPr lang="en-US" dirty="0"/>
              <a:t>	</a:t>
            </a:r>
            <a:r>
              <a:rPr lang="en-US" dirty="0" smtClean="0"/>
              <a:t>Certified Travel Associates 		</a:t>
            </a:r>
            <a:endParaRPr lang="en-US" dirty="0"/>
          </a:p>
          <a:p>
            <a:r>
              <a:rPr lang="en-US" dirty="0" smtClean="0"/>
              <a:t> Specializing in land and sea travel </a:t>
            </a:r>
          </a:p>
          <a:p>
            <a:pPr lvl="1"/>
            <a:r>
              <a:rPr lang="en-US" dirty="0" smtClean="0"/>
              <a:t>Pacific Northwest including U.S. and Canada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44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Vacation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147" y="2557463"/>
            <a:ext cx="5901706" cy="3317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37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Our Company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Kodiak West Travel was established in May of 2001 by Ken </a:t>
            </a:r>
            <a:r>
              <a:rPr lang="en-US" dirty="0" err="1" smtClean="0"/>
              <a:t>Dakona</a:t>
            </a:r>
            <a:r>
              <a:rPr lang="en-US" dirty="0" smtClean="0"/>
              <a:t> and Mariam Dorner, two Alaskan residents whose senses of adventures and commitment to ecotourism is an inherent aspect of their travel itineraries.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04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43</TotalTime>
  <Words>120</Words>
  <Application>Microsoft Office PowerPoint</Application>
  <PresentationFormat>Widescreen</PresentationFormat>
  <Paragraphs>21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Garamond</vt:lpstr>
      <vt:lpstr>Organic</vt:lpstr>
      <vt:lpstr>Kodiak West Travel </vt:lpstr>
      <vt:lpstr>Your Dreams </vt:lpstr>
      <vt:lpstr>Our Expertise </vt:lpstr>
      <vt:lpstr>Your Vacation </vt:lpstr>
      <vt:lpstr>About Our Company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Kodiak West</dc:title>
  <dc:subject>CSY101 </dc:subject>
  <dc:creator>Tims, Iyanna</dc:creator>
  <cp:keywords>company overview </cp:keywords>
  <cp:lastModifiedBy>Tims, Iyanna</cp:lastModifiedBy>
  <cp:revision>9</cp:revision>
  <dcterms:created xsi:type="dcterms:W3CDTF">2017-11-27T20:14:44Z</dcterms:created>
  <dcterms:modified xsi:type="dcterms:W3CDTF">2017-11-27T20:59:05Z</dcterms:modified>
</cp:coreProperties>
</file>