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65" r:id="rId5"/>
    <p:sldId id="314" r:id="rId6"/>
    <p:sldId id="315" r:id="rId7"/>
    <p:sldId id="316" r:id="rId8"/>
    <p:sldId id="318" r:id="rId9"/>
  </p:sldIdLst>
  <p:sldSz cx="12188825" cy="6858000"/>
  <p:notesSz cx="6858000" cy="9144000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9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559" autoAdjust="0"/>
  </p:normalViewPr>
  <p:slideViewPr>
    <p:cSldViewPr showGuides="1">
      <p:cViewPr varScale="1">
        <p:scale>
          <a:sx n="37" d="100"/>
          <a:sy n="37" d="100"/>
        </p:scale>
        <p:origin x="66" y="1620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CC69C6-EE0B-4D8B-9C71-C36EFED094F2}" type="datetimeFigureOut">
              <a:rPr lang="en-US"/>
              <a:t>12/13/2017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0DD202-58A1-4ABD-B068-DFFCA0C44EA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6421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/>
              <a:t>12/13/2017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>
          <a:gsLst>
            <a:gs pos="10000">
              <a:srgbClr val="06171C"/>
            </a:gs>
            <a:gs pos="100000">
              <a:srgbClr val="134251"/>
            </a:gs>
            <a:gs pos="65000">
              <a:srgbClr val="134251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arge ocean wave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6551612" cy="685794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094411" y="0"/>
            <a:ext cx="457201" cy="6858000"/>
          </a:xfrm>
          <a:prstGeom prst="rect">
            <a:avLst/>
          </a:prstGeom>
          <a:solidFill>
            <a:srgbClr val="13425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08813" y="1600200"/>
            <a:ext cx="4572001" cy="37338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08813" y="5562599"/>
            <a:ext cx="4571999" cy="83502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none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13B6B-E340-4FC0-A085-B71A4639D1AA}" type="datetime1">
              <a:rPr lang="en-US" smtClean="0"/>
              <a:t>12/13/2017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2412" y="609600"/>
            <a:ext cx="1981201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2" y="609600"/>
            <a:ext cx="7391399" cy="5638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B42DF-42F7-4DF8-92F8-78154BDE12B4}" type="datetime1">
              <a:rPr lang="en-US" smtClean="0"/>
              <a:t>12/13/2017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9611" y="6400800"/>
            <a:ext cx="5954834" cy="276228"/>
          </a:xfrm>
        </p:spPr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228011" y="6400800"/>
            <a:ext cx="1548659" cy="276228"/>
          </a:xfrm>
        </p:spPr>
        <p:txBody>
          <a:bodyPr/>
          <a:lstStyle/>
          <a:p>
            <a:fld id="{A43FAFC5-F11C-4205-99FD-FC66DAA2AE2D}" type="datetime1">
              <a:rPr lang="en-US" smtClean="0"/>
              <a:t>12/13/2017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56811" y="6400800"/>
            <a:ext cx="1066802" cy="276228"/>
          </a:xfrm>
        </p:spPr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>
          <a:gsLst>
            <a:gs pos="10000">
              <a:srgbClr val="06171C"/>
            </a:gs>
            <a:gs pos="100000">
              <a:srgbClr val="134251"/>
            </a:gs>
            <a:gs pos="65000">
              <a:srgbClr val="134251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6812" y="1616074"/>
            <a:ext cx="7315198" cy="2727325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6814" y="4495800"/>
            <a:ext cx="7315198" cy="167322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FAFC5-F11C-4205-99FD-FC66DAA2AE2D}" type="datetime1">
              <a:rPr lang="en-US" smtClean="0"/>
              <a:t>12/13/2017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9613" y="1828800"/>
            <a:ext cx="4419599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057400">
              <a:defRPr sz="1600"/>
            </a:lvl6pPr>
            <a:lvl7pPr marL="2057400">
              <a:defRPr sz="1600"/>
            </a:lvl7pPr>
            <a:lvl8pPr marL="20574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04015" y="1828800"/>
            <a:ext cx="4419600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057400">
              <a:defRPr sz="1600"/>
            </a:lvl6pPr>
            <a:lvl7pPr marL="2057400">
              <a:defRPr sz="1600"/>
            </a:lvl7pPr>
            <a:lvl8pPr marL="20574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82905-3DC5-49B9-B8B8-9D80D3609DB5}" type="datetime1">
              <a:rPr lang="en-US" smtClean="0"/>
              <a:t>12/13/2017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802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4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7802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 marL="2057400">
              <a:defRPr sz="1400"/>
            </a:lvl5pPr>
            <a:lvl6pPr marL="2057400">
              <a:defRPr sz="1400"/>
            </a:lvl6pPr>
            <a:lvl7pPr marL="2057400">
              <a:defRPr sz="1400"/>
            </a:lvl7pPr>
            <a:lvl8pPr marL="2057400">
              <a:defRPr sz="1400"/>
            </a:lvl8pPr>
            <a:lvl9pPr marL="2057400"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0547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4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0547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 marL="2057400">
              <a:defRPr sz="1400"/>
            </a:lvl5pPr>
            <a:lvl6pPr marL="2057400">
              <a:defRPr sz="1400"/>
            </a:lvl6pPr>
            <a:lvl7pPr marL="2057400">
              <a:defRPr sz="1400"/>
            </a:lvl7pPr>
            <a:lvl8pPr marL="2057400">
              <a:defRPr sz="1400"/>
            </a:lvl8pPr>
            <a:lvl9pPr marL="2057400"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25298-A6F6-4AF2-832C-941EFA52AF9B}" type="datetime1">
              <a:rPr lang="en-US" smtClean="0"/>
              <a:t>12/13/2017</a:t>
            </a:fld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3D8C-3438-4368-AD19-D5CB0C52B1DD}" type="datetime1">
              <a:rPr lang="en-US" smtClean="0"/>
              <a:t>12/13/2017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arge ocean wave (semitransparent)" title="Ocean Wave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6"/>
            <a:ext cx="12188824" cy="6857887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1D785-D6D8-40F1-B2DD-0E2019A27A22}" type="datetime1">
              <a:rPr lang="en-US" smtClean="0"/>
              <a:t>12/13/2017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613" y="588963"/>
            <a:ext cx="3657600" cy="2840037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4" y="588963"/>
            <a:ext cx="5486400" cy="558006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9613" y="3581399"/>
            <a:ext cx="3657600" cy="2587625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A9A06-02F9-41CB-8208-185A65D60B96}" type="datetime1">
              <a:rPr lang="en-US" smtClean="0"/>
              <a:t>12/13/2017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613" y="588963"/>
            <a:ext cx="3657600" cy="2840038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094461" y="588963"/>
            <a:ext cx="5486352" cy="5580062"/>
          </a:xfrm>
          <a:prstGeom prst="rect">
            <a:avLst/>
          </a:prstGeom>
          <a:solidFill>
            <a:srgbClr val="1B5D72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6307494" y="805658"/>
            <a:ext cx="5060286" cy="5146672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9613" y="3581399"/>
            <a:ext cx="3657600" cy="2587625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051B-B340-4A72-AC7D-8FDFBF03EE12}" type="datetime1">
              <a:rPr lang="en-US" smtClean="0"/>
              <a:t>12/13/2017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rgbClr val="06171C"/>
            </a:gs>
            <a:gs pos="100000">
              <a:srgbClr val="134251"/>
            </a:gs>
            <a:gs pos="65000">
              <a:srgbClr val="134251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arge ocean wave (semitransparent)" title="Ocean Wave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6"/>
            <a:ext cx="12188824" cy="6857887"/>
          </a:xfrm>
          <a:prstGeom prst="rect">
            <a:avLst/>
          </a:prstGeom>
        </p:spPr>
      </p:pic>
      <p:pic>
        <p:nvPicPr>
          <p:cNvPr id="10" name="Picture 9" descr="Large ocean wave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1234758" cy="685794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06156" y="0"/>
            <a:ext cx="228601" cy="6858000"/>
          </a:xfrm>
          <a:prstGeom prst="rect">
            <a:avLst/>
          </a:prstGeom>
          <a:solidFill>
            <a:srgbClr val="13425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612" y="381000"/>
            <a:ext cx="9144001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9612" y="1828800"/>
            <a:ext cx="9144001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1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8011" y="6400800"/>
            <a:ext cx="154865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5D658-8C58-46F3-AA54-0ED74F8B4CDC}" type="datetime1">
              <a:rPr lang="en-US" smtClean="0"/>
              <a:pPr/>
              <a:t>12/13/2017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0568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Ancient Giant Penguin</a:t>
            </a:r>
            <a:endParaRPr lang="en-US" sz="54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By Tyler Simony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Background Information</a:t>
            </a:r>
            <a:endParaRPr lang="en-US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2132012" y="1948110"/>
            <a:ext cx="5181600" cy="3669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 dirty="0" smtClean="0"/>
              <a:t>Discovered by Alan Tennyson &amp; Paul Scofield. The discovery was found in New Zealand’s Otago province. The discovery happened in 2004.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3687" y="3962400"/>
            <a:ext cx="2914650" cy="28430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6" t="9581" r="416" b="16167"/>
          <a:stretch/>
        </p:blipFill>
        <p:spPr>
          <a:xfrm>
            <a:off x="9371012" y="1600200"/>
            <a:ext cx="2032529" cy="2362200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094" b="9849"/>
          <a:stretch/>
        </p:blipFill>
        <p:spPr>
          <a:xfrm>
            <a:off x="7313612" y="1600200"/>
            <a:ext cx="2110030" cy="2296766"/>
          </a:xfrm>
          <a:prstGeom prst="rect">
            <a:avLst/>
          </a:prstGeom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74409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5212" y="533400"/>
            <a:ext cx="1005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Penguin Statistics</a:t>
            </a:r>
            <a:endParaRPr lang="en-US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885824" y="974298"/>
            <a:ext cx="5181600" cy="4511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3600" dirty="0" smtClean="0"/>
              <a:t>Information: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Height: 6 Feet  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Weight: 220 </a:t>
            </a:r>
            <a:r>
              <a:rPr lang="en-US" sz="2800" dirty="0" err="1" smtClean="0"/>
              <a:t>lbs</a:t>
            </a:r>
            <a:endParaRPr lang="en-US" sz="2800" dirty="0" smtClean="0"/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Comparison: the average refrigerator 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424" y="1453738"/>
            <a:ext cx="4446588" cy="47184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6529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4812" y="228600"/>
            <a:ext cx="9645120" cy="1143000"/>
          </a:xfrm>
        </p:spPr>
        <p:txBody>
          <a:bodyPr/>
          <a:lstStyle/>
          <a:p>
            <a:pPr algn="ctr"/>
            <a:r>
              <a:rPr lang="en-US" dirty="0" smtClean="0"/>
              <a:t>The Penguins Era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9612" y="1676400"/>
            <a:ext cx="5638800" cy="48768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220000"/>
              </a:lnSpc>
            </a:pPr>
            <a:r>
              <a:rPr lang="en-US" sz="3200" dirty="0" smtClean="0"/>
              <a:t>This massive flightless bird lived approximately  55 to 59 million years ago. This is also 7 to 11 million years the asteroid caused mass extinction for dinosaurs. Another massive bird this one may have encountered was the </a:t>
            </a:r>
            <a:r>
              <a:rPr lang="en-US" sz="3200" dirty="0" err="1" smtClean="0"/>
              <a:t>Waimanu</a:t>
            </a:r>
            <a:r>
              <a:rPr lang="en-US" sz="3200" dirty="0" smtClean="0"/>
              <a:t> </a:t>
            </a:r>
            <a:r>
              <a:rPr lang="en-US" sz="3200" dirty="0" err="1" smtClean="0"/>
              <a:t>manneringi</a:t>
            </a:r>
            <a:r>
              <a:rPr lang="en-US" sz="3200" dirty="0" smtClean="0"/>
              <a:t>. </a:t>
            </a:r>
            <a:endParaRPr lang="en-US" sz="3200" dirty="0"/>
          </a:p>
        </p:txBody>
      </p:sp>
      <p:pic>
        <p:nvPicPr>
          <p:cNvPr id="2050" name="Picture 2" descr="https://i.pinimg.com/originals/de/17/64/de1764f6a2151ec125dd98eaa3b8cdb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5612" y="2219325"/>
            <a:ext cx="3663778" cy="379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547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98612" y="533400"/>
            <a:ext cx="441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Sources</a:t>
            </a:r>
            <a:endParaRPr lang="en-US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1293812" y="1600200"/>
            <a:ext cx="472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Geggel, Laura. "Giant Penguin: This Ancient Bird Was As Tall As a Refrigerator."</a:t>
            </a:r>
            <a:r>
              <a:rPr lang="en-US" i="1"/>
              <a:t>LiveScience</a:t>
            </a:r>
            <a:r>
              <a:rPr lang="en-US"/>
              <a:t>. Purch, 12 Dec. 2017. Web. 13 Dec. 2017.</a:t>
            </a:r>
            <a:endParaRPr lang="en-US" sz="3200" dirty="0"/>
          </a:p>
        </p:txBody>
      </p:sp>
      <p:pic>
        <p:nvPicPr>
          <p:cNvPr id="3074" name="Picture 2" descr="https://i.ytimg.com/vi/3sUmK30YQu4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6812" y="767438"/>
            <a:ext cx="5162550" cy="5252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7433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cean Waves 16x9">
  <a:themeElements>
    <a:clrScheme name="Ocean Waves">
      <a:dk1>
        <a:sysClr val="windowText" lastClr="000000"/>
      </a:dk1>
      <a:lt1>
        <a:sysClr val="window" lastClr="FFFFFF"/>
      </a:lt1>
      <a:dk2>
        <a:srgbClr val="134251"/>
      </a:dk2>
      <a:lt2>
        <a:srgbClr val="83BEC0"/>
      </a:lt2>
      <a:accent1>
        <a:srgbClr val="339C9F"/>
      </a:accent1>
      <a:accent2>
        <a:srgbClr val="E68010"/>
      </a:accent2>
      <a:accent3>
        <a:srgbClr val="8EB414"/>
      </a:accent3>
      <a:accent4>
        <a:srgbClr val="0CB89B"/>
      </a:accent4>
      <a:accent5>
        <a:srgbClr val="ECB720"/>
      </a:accent5>
      <a:accent6>
        <a:srgbClr val="319762"/>
      </a:accent6>
      <a:hlink>
        <a:srgbClr val="E68010"/>
      </a:hlink>
      <a:folHlink>
        <a:srgbClr val="339C9F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cean waves nature presentation (widescreen).potx" id="{1FE9163D-5548-432F-82B6-65BFDB1BFAF3}" vid="{2D48191D-94F2-482B-9433-3810ECBC6178}"/>
    </a:ext>
  </a:extLst>
</a:theme>
</file>

<file path=ppt/theme/theme2.xml><?xml version="1.0" encoding="utf-8"?>
<a:theme xmlns:a="http://schemas.openxmlformats.org/drawingml/2006/main" name="Office Theme">
  <a:themeElements>
    <a:clrScheme name="Ocean Waves">
      <a:dk1>
        <a:sysClr val="windowText" lastClr="000000"/>
      </a:dk1>
      <a:lt1>
        <a:sysClr val="window" lastClr="FFFFFF"/>
      </a:lt1>
      <a:dk2>
        <a:srgbClr val="134251"/>
      </a:dk2>
      <a:lt2>
        <a:srgbClr val="83BEC0"/>
      </a:lt2>
      <a:accent1>
        <a:srgbClr val="339C9F"/>
      </a:accent1>
      <a:accent2>
        <a:srgbClr val="E68010"/>
      </a:accent2>
      <a:accent3>
        <a:srgbClr val="8EB414"/>
      </a:accent3>
      <a:accent4>
        <a:srgbClr val="0CB89B"/>
      </a:accent4>
      <a:accent5>
        <a:srgbClr val="ECB720"/>
      </a:accent5>
      <a:accent6>
        <a:srgbClr val="319762"/>
      </a:accent6>
      <a:hlink>
        <a:srgbClr val="E68010"/>
      </a:hlink>
      <a:folHlink>
        <a:srgbClr val="339C9F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cean Waves">
      <a:dk1>
        <a:sysClr val="windowText" lastClr="000000"/>
      </a:dk1>
      <a:lt1>
        <a:sysClr val="window" lastClr="FFFFFF"/>
      </a:lt1>
      <a:dk2>
        <a:srgbClr val="134251"/>
      </a:dk2>
      <a:lt2>
        <a:srgbClr val="83BEC0"/>
      </a:lt2>
      <a:accent1>
        <a:srgbClr val="339C9F"/>
      </a:accent1>
      <a:accent2>
        <a:srgbClr val="E68010"/>
      </a:accent2>
      <a:accent3>
        <a:srgbClr val="8EB414"/>
      </a:accent3>
      <a:accent4>
        <a:srgbClr val="0CB89B"/>
      </a:accent4>
      <a:accent5>
        <a:srgbClr val="ECB720"/>
      </a:accent5>
      <a:accent6>
        <a:srgbClr val="319762"/>
      </a:accent6>
      <a:hlink>
        <a:srgbClr val="E68010"/>
      </a:hlink>
      <a:folHlink>
        <a:srgbClr val="339C9F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Props1.xml><?xml version="1.0" encoding="utf-8"?>
<ds:datastoreItem xmlns:ds="http://schemas.openxmlformats.org/officeDocument/2006/customXml" ds:itemID="{2B6DE00F-F2BC-4082-AB87-D0D78777DE1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6A2223A-9182-462D-922F-5606A5A907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45C5BB1-9D2C-412A-AE6C-0FC75190A4CE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40262f94-9f35-4ac3-9a90-690165a166b7"/>
    <ds:schemaRef ds:uri="a4f35948-e619-41b3-aa29-22878b09cfd2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Ocean waves nature presentation (widescreen)</Template>
  <TotalTime>39</TotalTime>
  <Words>129</Words>
  <Application>Microsoft Office PowerPoint</Application>
  <PresentationFormat>Custom</PresentationFormat>
  <Paragraphs>13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Century Gothic</vt:lpstr>
      <vt:lpstr>Ocean Waves 16x9</vt:lpstr>
      <vt:lpstr>Ancient Giant Penguin</vt:lpstr>
      <vt:lpstr>Background Information</vt:lpstr>
      <vt:lpstr>PowerPoint Presentation</vt:lpstr>
      <vt:lpstr>The Penguins Era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Ancient Giant Penguin</dc:title>
  <dc:creator>Simony, Tyler</dc:creator>
  <cp:lastModifiedBy>Simony, Tyler</cp:lastModifiedBy>
  <cp:revision>5</cp:revision>
  <dcterms:created xsi:type="dcterms:W3CDTF">2017-12-13T21:08:23Z</dcterms:created>
  <dcterms:modified xsi:type="dcterms:W3CDTF">2017-12-13T21:48:09Z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