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52" autoAdjust="0"/>
  </p:normalViewPr>
  <p:slideViewPr>
    <p:cSldViewPr snapToGrid="0">
      <p:cViewPr varScale="1">
        <p:scale>
          <a:sx n="63" d="100"/>
          <a:sy n="63" d="100"/>
        </p:scale>
        <p:origin x="96" y="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C36ED-39A7-4364-B93C-E369979D6B37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Simony_Tyler_18H_Refuge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1EF63-6ADB-4B5F-A337-03263B453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1787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A9B14-81BD-4F0B-AE02-097F5031EF1F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Simony_Tyler_18H_Refuge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A01D4-FE69-4D69-B176-24945606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0724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B7718DA1-7F73-4F0F-8BF5-DCC52D4DE105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9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7C9ABB8-1E8B-471C-9F0C-AFA3D1755347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08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54E6F5F2-1306-4289-B095-5425ACAD04B6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7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D339D172-6D64-4529-9FD5-1CFEDBD25477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55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E48AD86-C690-491A-B734-44D6D03E6CDF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6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CFA84EAF-58A2-42B1-A616-97BEE6A60104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0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B9E94989-E7CC-444A-BF15-1394440C64A1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1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D562D3A4-2291-4BCD-A016-A6302A22D03A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2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B7B70590-0250-49B3-A95F-EB69A486A788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91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7CBE3DE6-B864-4EAD-B658-9070BD7B536C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430ACB91-0CFB-40AF-B031-F070F862409E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920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10022287-76F9-43C8-A0ED-7F0EFBF87431}" type="datetime1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0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smtClean="0"/>
              <a:t>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98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400214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19</TotalTime>
  <Words>116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</dc:subject>
  <dc:creator>Simony;Tyler</dc:creator>
  <cp:keywords>refuge, tours</cp:keywords>
  <cp:lastModifiedBy>Simony, Tyler</cp:lastModifiedBy>
  <cp:revision>5</cp:revision>
  <dcterms:created xsi:type="dcterms:W3CDTF">2015-05-17T15:08:58Z</dcterms:created>
  <dcterms:modified xsi:type="dcterms:W3CDTF">2017-12-04T20:55:00Z</dcterms:modified>
</cp:coreProperties>
</file>