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2D366-2D71-403E-A338-AF9B358EBC78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Simony_Tyler_18G_Juneau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DD4F5-A838-46F2-AF1B-B87FDE362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6832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6CE12-11A2-44B7-8E8A-7ECD5D50BF23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Simony_Tyler_18G_Juneau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FDF4A-CBCE-4716-AE11-33F9AC1A1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6037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 Glacier is the most famous glacier in Juneau and in some years is visited by</a:t>
            </a:r>
            <a:r>
              <a:rPr lang="en-US" baseline="0" dirty="0" smtClean="0"/>
              <a:t> over 400,000 people.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FDF4A-CBCE-4716-AE11-33F9AC1A1F7A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1A34E32-1F20-41D9-95F4-371C75946B68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Simony_Tyler_18G_Juneau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8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05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17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lvl="1"/>
            <a:r>
              <a:rPr lang="en-US" dirty="0" smtClean="0"/>
              <a:t>Whale Watching</a:t>
            </a:r>
          </a:p>
          <a:p>
            <a:pPr lvl="1"/>
            <a:r>
              <a:rPr lang="en-US" dirty="0" smtClean="0"/>
              <a:t>Kayaking</a:t>
            </a:r>
          </a:p>
          <a:p>
            <a:pPr marL="128016" lvl="1" indent="0">
              <a:buNone/>
            </a:pPr>
            <a:r>
              <a:rPr lang="en-US" dirty="0" smtClean="0"/>
              <a:t>Mount Roberts tramway</a:t>
            </a:r>
          </a:p>
          <a:p>
            <a:pPr lvl="1"/>
            <a:r>
              <a:rPr lang="en-US" dirty="0" smtClean="0"/>
              <a:t>Spectacular views of Juneau</a:t>
            </a:r>
          </a:p>
          <a:p>
            <a:pPr lvl="1"/>
            <a:r>
              <a:rPr lang="en-US" dirty="0" smtClean="0"/>
              <a:t>Recreational hiking trails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67779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</a:t>
            </a:r>
            <a:r>
              <a:rPr lang="en-US" dirty="0"/>
              <a:t>M</a:t>
            </a:r>
            <a:r>
              <a:rPr lang="en-US" dirty="0" smtClean="0"/>
              <a:t>endenhall Glacier from the </a:t>
            </a:r>
            <a:r>
              <a:rPr lang="en-US" dirty="0"/>
              <a:t>V</a:t>
            </a:r>
            <a:r>
              <a:rPr lang="en-US" dirty="0" smtClean="0"/>
              <a:t>isitors </a:t>
            </a:r>
            <a:r>
              <a:rPr lang="en-US" dirty="0"/>
              <a:t>C</a:t>
            </a:r>
            <a:r>
              <a:rPr lang="en-US" dirty="0" smtClean="0"/>
              <a:t>enter to get a close-up view of 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034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</TotalTime>
  <Words>106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CSIY 102</dc:subject>
  <dc:creator>Simony, Tyler</dc:creator>
  <cp:keywords>Juneau</cp:keywords>
  <cp:lastModifiedBy>Simony, Tyler</cp:lastModifiedBy>
  <cp:revision>5</cp:revision>
  <dcterms:created xsi:type="dcterms:W3CDTF">2017-12-04T20:19:38Z</dcterms:created>
  <dcterms:modified xsi:type="dcterms:W3CDTF">2017-12-04T20:35:39Z</dcterms:modified>
</cp:coreProperties>
</file>