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6" r:id="rId2"/>
  </p:sldMasterIdLst>
  <p:notesMasterIdLst>
    <p:notesMasterId r:id="rId10"/>
  </p:notesMasterIdLst>
  <p:sldIdLst>
    <p:sldId id="264" r:id="rId3"/>
    <p:sldId id="260" r:id="rId4"/>
    <p:sldId id="262" r:id="rId5"/>
    <p:sldId id="265" r:id="rId6"/>
    <p:sldId id="261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646FC-7091-4543-8B5C-EEDF374D4085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38D2C-57CA-461D-B2D8-9C67E83CF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67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AD402277-6563-48C7-9B74-77D2D69A2124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25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EE0C3BCB-D913-4DB8-9831-D556B4DD1C20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9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F6EDAE49-6F77-4C8B-9B47-3E5681F48178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797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B63A08C1-1CCA-4745-AEFF-887149964DE7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13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04CEF1A-4800-408E-A455-F25B0FFD391E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9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6ACC64B4-DF8B-4892-AEC3-39810658C05F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9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60A7F844-AC4D-4B01-B412-F2ADCA14A717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76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DD00E2A0-F55D-493F-9A88-3C1B33A506E1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7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1FAEBA0B-404D-4AB1-8669-3FD2BD75D2EC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31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1404DF4B-A320-4F33-9E70-AD6E142D13C8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528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F452D722-8426-4F7A-A998-5511CADB2FA1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3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63B83A38-ECB7-4089-9210-8B0B9716BFD9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2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310E3305-7712-45E9-BBC0-00A17F1F7613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97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CA6E5D71-F46D-48D9-B3CE-EB6CB1E9E7A6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21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F1DE09A8-5044-4EF1-A033-19286D46FAC6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6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F59CF555-CA7B-45F0-8B36-86D775A9D338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18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8C40B4A-B0F9-4811-84E4-7F7B9B8945D7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8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2FCBA08-7C58-4E41-8E5F-B6768050F52D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0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950120C-5E3D-4535-BA8A-BBA64F37147C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3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A3C53C9A-C02E-4A2B-8500-7B4208E142E1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9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8CDECBC2-9ABE-4742-8A4F-5582FD5058D9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DE9EA4F-6EC9-485E-BC5B-810AFB3A98B8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77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150AB87C-DCA5-4411-B4C7-5A3B8CDDA3EC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27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E06FD85B-5935-4591-8FE9-1E3C26D2F2DA}" type="datetime1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7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-6627" y="441960"/>
            <a:ext cx="121791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99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r>
              <a:rPr lang="en-US" sz="1800" dirty="0" smtClean="0"/>
              <a:t>Mid-afternoon</a:t>
            </a:r>
            <a:endParaRPr lang="en-US" sz="1800" dirty="0"/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7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854" y="969010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r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t>Simony_tyler_18B_Seattle</a:t>
            </a:r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116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Georgia</vt:lpstr>
      <vt:lpstr>Office Theme</vt:lpstr>
      <vt:lpstr>1_Office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CISY102</dc:subject>
  <dc:creator>GO! Series</dc:creator>
  <cp:keywords>Seattle</cp:keywords>
  <cp:lastModifiedBy>Simony, Tyler</cp:lastModifiedBy>
  <cp:revision>8</cp:revision>
  <dcterms:created xsi:type="dcterms:W3CDTF">2015-05-17T14:47:04Z</dcterms:created>
  <dcterms:modified xsi:type="dcterms:W3CDTF">2017-11-29T20:52:22Z</dcterms:modified>
</cp:coreProperties>
</file>