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8" r:id="rId1"/>
  </p:sldMasterIdLst>
  <p:notesMasterIdLst>
    <p:notesMasterId r:id="rId7"/>
  </p:notesMasterIdLst>
  <p:handoutMasterIdLst>
    <p:handoutMasterId r:id="rId8"/>
  </p:handoutMasterIdLst>
  <p:sldIdLst>
    <p:sldId id="256" r:id="rId2"/>
    <p:sldId id="257" r:id="rId3"/>
    <p:sldId id="258" r:id="rId4"/>
    <p:sldId id="260"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6144" autoAdjust="0"/>
  </p:normalViewPr>
  <p:slideViewPr>
    <p:cSldViewPr snapToGrid="0">
      <p:cViewPr varScale="1">
        <p:scale>
          <a:sx n="76" d="100"/>
          <a:sy n="76" d="100"/>
        </p:scale>
        <p:origin x="126" y="7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9F8964-8499-4FD9-826F-2ED834986FB5}" type="datetime1">
              <a:rPr lang="en-US" smtClean="0"/>
              <a:t>11/27/2017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8F1D76-3AB2-4840-9FA3-DF056B769E31}" type="slidenum">
              <a:rPr lang="en-US" smtClean="0"/>
              <a:t>‹#›</a:t>
            </a:fld>
            <a:endParaRPr lang="en-US"/>
          </a:p>
        </p:txBody>
      </p:sp>
    </p:spTree>
    <p:extLst>
      <p:ext uri="{BB962C8B-B14F-4D97-AF65-F5344CB8AC3E}">
        <p14:creationId xmlns:p14="http://schemas.microsoft.com/office/powerpoint/2010/main" val="83655468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367056-349A-46B3-A17F-0204DDC0D18B}" type="datetime1">
              <a:rPr lang="en-US" smtClean="0"/>
              <a:t>11/27/2017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CDEE39-E78A-483A-8FD4-831F1F9A6C4B}" type="slidenum">
              <a:rPr lang="en-US" smtClean="0"/>
              <a:t>‹#›</a:t>
            </a:fld>
            <a:endParaRPr lang="en-US"/>
          </a:p>
        </p:txBody>
      </p:sp>
    </p:spTree>
    <p:extLst>
      <p:ext uri="{BB962C8B-B14F-4D97-AF65-F5344CB8AC3E}">
        <p14:creationId xmlns:p14="http://schemas.microsoft.com/office/powerpoint/2010/main" val="29682450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7C2BFAC-B30D-4E3D-A362-FA3F433A5E90}" type="datetime1">
              <a:rPr lang="en-US" smtClean="0"/>
              <a:t>11/27/2017</a:t>
            </a:fld>
            <a:endParaRPr lang="en-US"/>
          </a:p>
        </p:txBody>
      </p:sp>
      <p:sp>
        <p:nvSpPr>
          <p:cNvPr id="5" name="Slide Number Placeholder 4"/>
          <p:cNvSpPr>
            <a:spLocks noGrp="1"/>
          </p:cNvSpPr>
          <p:nvPr>
            <p:ph type="sldNum" sz="quarter" idx="11"/>
          </p:nvPr>
        </p:nvSpPr>
        <p:spPr/>
        <p:txBody>
          <a:bodyPr/>
          <a:lstStyle/>
          <a:p>
            <a:fld id="{12CDEE39-E78A-483A-8FD4-831F1F9A6C4B}" type="slidenum">
              <a:rPr lang="en-US" smtClean="0"/>
              <a:t>1</a:t>
            </a:fld>
            <a:endParaRPr lang="en-US"/>
          </a:p>
        </p:txBody>
      </p:sp>
    </p:spTree>
    <p:extLst>
      <p:ext uri="{BB962C8B-B14F-4D97-AF65-F5344CB8AC3E}">
        <p14:creationId xmlns:p14="http://schemas.microsoft.com/office/powerpoint/2010/main" val="1011333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AD47A85-FD5A-4D68-B10F-EAE293A2BEE9}" type="datetime1">
              <a:rPr lang="en-US" smtClean="0"/>
              <a:t>11/27/2017</a:t>
            </a:fld>
            <a:endParaRPr lang="en-US"/>
          </a:p>
        </p:txBody>
      </p:sp>
      <p:sp>
        <p:nvSpPr>
          <p:cNvPr id="5" name="Slide Number Placeholder 4"/>
          <p:cNvSpPr>
            <a:spLocks noGrp="1"/>
          </p:cNvSpPr>
          <p:nvPr>
            <p:ph type="sldNum" sz="quarter" idx="11"/>
          </p:nvPr>
        </p:nvSpPr>
        <p:spPr/>
        <p:txBody>
          <a:bodyPr/>
          <a:lstStyle/>
          <a:p>
            <a:fld id="{12CDEE39-E78A-483A-8FD4-831F1F9A6C4B}" type="slidenum">
              <a:rPr lang="en-US" smtClean="0"/>
              <a:t>2</a:t>
            </a:fld>
            <a:endParaRPr lang="en-US"/>
          </a:p>
        </p:txBody>
      </p:sp>
    </p:spTree>
    <p:extLst>
      <p:ext uri="{BB962C8B-B14F-4D97-AF65-F5344CB8AC3E}">
        <p14:creationId xmlns:p14="http://schemas.microsoft.com/office/powerpoint/2010/main" val="2423636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Kodiak West travel has locations in Juneau, Anchorage,</a:t>
            </a:r>
            <a:r>
              <a:rPr lang="en-US" baseline="0" dirty="0" smtClean="0"/>
              <a:t> and Victoria. </a:t>
            </a:r>
            <a:endParaRPr lang="en-US" dirty="0"/>
          </a:p>
        </p:txBody>
      </p:sp>
      <p:sp>
        <p:nvSpPr>
          <p:cNvPr id="4" name="Slide Number Placeholder 3"/>
          <p:cNvSpPr>
            <a:spLocks noGrp="1"/>
          </p:cNvSpPr>
          <p:nvPr>
            <p:ph type="sldNum" sz="quarter" idx="10"/>
          </p:nvPr>
        </p:nvSpPr>
        <p:spPr/>
        <p:txBody>
          <a:bodyPr/>
          <a:lstStyle/>
          <a:p>
            <a:fld id="{12CDEE39-E78A-483A-8FD4-831F1F9A6C4B}" type="slidenum">
              <a:rPr lang="en-US" smtClean="0"/>
              <a:t>3</a:t>
            </a:fld>
            <a:endParaRPr lang="en-US"/>
          </a:p>
        </p:txBody>
      </p:sp>
      <p:sp>
        <p:nvSpPr>
          <p:cNvPr id="5" name="Date Placeholder 4"/>
          <p:cNvSpPr>
            <a:spLocks noGrp="1"/>
          </p:cNvSpPr>
          <p:nvPr>
            <p:ph type="dt" idx="11"/>
          </p:nvPr>
        </p:nvSpPr>
        <p:spPr/>
        <p:txBody>
          <a:bodyPr/>
          <a:lstStyle/>
          <a:p>
            <a:fld id="{3264598F-2010-49AE-9A37-3B53D1DB0B50}" type="datetime1">
              <a:rPr lang="en-US" smtClean="0"/>
              <a:t>11/27/2017</a:t>
            </a:fld>
            <a:endParaRPr lang="en-US"/>
          </a:p>
        </p:txBody>
      </p:sp>
    </p:spTree>
    <p:extLst>
      <p:ext uri="{BB962C8B-B14F-4D97-AF65-F5344CB8AC3E}">
        <p14:creationId xmlns:p14="http://schemas.microsoft.com/office/powerpoint/2010/main" val="3245581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5C08916-3450-44B2-A87D-60004F4F86F6}" type="datetime1">
              <a:rPr lang="en-US" smtClean="0"/>
              <a:t>11/27/2017</a:t>
            </a:fld>
            <a:endParaRPr lang="en-US"/>
          </a:p>
        </p:txBody>
      </p:sp>
      <p:sp>
        <p:nvSpPr>
          <p:cNvPr id="5" name="Slide Number Placeholder 4"/>
          <p:cNvSpPr>
            <a:spLocks noGrp="1"/>
          </p:cNvSpPr>
          <p:nvPr>
            <p:ph type="sldNum" sz="quarter" idx="11"/>
          </p:nvPr>
        </p:nvSpPr>
        <p:spPr/>
        <p:txBody>
          <a:bodyPr/>
          <a:lstStyle/>
          <a:p>
            <a:fld id="{12CDEE39-E78A-483A-8FD4-831F1F9A6C4B}" type="slidenum">
              <a:rPr lang="en-US" smtClean="0"/>
              <a:t>4</a:t>
            </a:fld>
            <a:endParaRPr lang="en-US"/>
          </a:p>
        </p:txBody>
      </p:sp>
    </p:spTree>
    <p:extLst>
      <p:ext uri="{BB962C8B-B14F-4D97-AF65-F5344CB8AC3E}">
        <p14:creationId xmlns:p14="http://schemas.microsoft.com/office/powerpoint/2010/main" val="2618718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FA931650-A7CA-40EC-A6C0-97EC2B575B55}" type="datetime1">
              <a:rPr lang="en-US" smtClean="0"/>
              <a:t>11/27/2017</a:t>
            </a:fld>
            <a:endParaRPr lang="en-US"/>
          </a:p>
        </p:txBody>
      </p:sp>
      <p:sp>
        <p:nvSpPr>
          <p:cNvPr id="5" name="Slide Number Placeholder 4"/>
          <p:cNvSpPr>
            <a:spLocks noGrp="1"/>
          </p:cNvSpPr>
          <p:nvPr>
            <p:ph type="sldNum" sz="quarter" idx="11"/>
          </p:nvPr>
        </p:nvSpPr>
        <p:spPr/>
        <p:txBody>
          <a:bodyPr/>
          <a:lstStyle/>
          <a:p>
            <a:fld id="{12CDEE39-E78A-483A-8FD4-831F1F9A6C4B}" type="slidenum">
              <a:rPr lang="en-US" smtClean="0"/>
              <a:t>5</a:t>
            </a:fld>
            <a:endParaRPr lang="en-US"/>
          </a:p>
        </p:txBody>
      </p:sp>
    </p:spTree>
    <p:extLst>
      <p:ext uri="{BB962C8B-B14F-4D97-AF65-F5344CB8AC3E}">
        <p14:creationId xmlns:p14="http://schemas.microsoft.com/office/powerpoint/2010/main" val="1355243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F59EBD5-C872-4887-B325-0667AE993FE0}" type="datetime1">
              <a:rPr lang="en-US" smtClean="0"/>
              <a:t>11/27/2017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2356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ABF431E-18DE-4133-9564-E1A6FB128D8E}"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4047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6172905-90A4-4AB2-BBC2-9163BCD70678}"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6739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DF8908-C4F7-4F11-BCCE-66D3AD24B6EE}"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0552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060FDC4-8BF2-4C62-86F9-FB37DD327874}"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2158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483EECD-31EB-4075-AF18-89124F66696A}"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73929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92996E7-FCB3-4C21-96FF-D67DFC272B77}"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2385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CD699A8-A493-4E32-BFD5-403641E75E11}"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9802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0EF975-0D1C-47F7-B3EA-A97F621CB227}"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0984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EC2098-9D51-461B-B4B3-E402B4454F14}"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51862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53607F-ACDC-46B4-BFBA-D82AD5C207FF}"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7255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3A4B66A-EDC1-4EDF-A8E9-AEF4EF00D14D}"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885735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B9D450-3C5E-4ECC-98A4-FF2F3F8A0F60}" type="datetime1">
              <a:rPr lang="en-US" smtClean="0"/>
              <a:t>11/27/2017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0712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5A73B33-D127-453E-9CA1-C342D6072F39}" type="datetime1">
              <a:rPr lang="en-US" smtClean="0"/>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431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873628-F633-440D-8344-FB5A18B1E476}" type="datetime1">
              <a:rPr lang="en-US" smtClean="0"/>
              <a:t>11/27/2017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9609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FDB25DF-8006-455E-B394-91DEF76181AD}"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6096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5F98681-8EA6-4037-AD00-B607E966A87C}"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80001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3195A7-1182-46D0-8723-669F4FDDEE0A}" type="datetime1">
              <a:rPr lang="en-US" smtClean="0"/>
              <a:t>11/27/2017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243654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Kodiak West Travel</a:t>
            </a:r>
            <a:endParaRPr lang="en-US" dirty="0"/>
          </a:p>
        </p:txBody>
      </p:sp>
      <p:sp>
        <p:nvSpPr>
          <p:cNvPr id="3" name="Subtitle 2"/>
          <p:cNvSpPr>
            <a:spLocks noGrp="1"/>
          </p:cNvSpPr>
          <p:nvPr>
            <p:ph type="subTitle" idx="1"/>
          </p:nvPr>
        </p:nvSpPr>
        <p:spPr/>
        <p:txBody>
          <a:bodyPr/>
          <a:lstStyle/>
          <a:p>
            <a:r>
              <a:rPr lang="en-US" dirty="0" smtClean="0"/>
              <a:t>Your Travel</a:t>
            </a:r>
          </a:p>
          <a:p>
            <a:r>
              <a:rPr lang="en-US" dirty="0" smtClean="0"/>
              <a:t>Your Way</a:t>
            </a:r>
            <a:endParaRPr lang="en-US" dirty="0"/>
          </a:p>
        </p:txBody>
      </p:sp>
    </p:spTree>
    <p:extLst>
      <p:ext uri="{BB962C8B-B14F-4D97-AF65-F5344CB8AC3E}">
        <p14:creationId xmlns:p14="http://schemas.microsoft.com/office/powerpoint/2010/main" val="1191941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Dreams</a:t>
            </a:r>
            <a:endParaRPr lang="en-US" dirty="0"/>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20787" b="20787"/>
          <a:stretch>
            <a:fillRect/>
          </a:stretch>
        </p:blipFill>
        <p:spPr/>
      </p:pic>
      <p:sp>
        <p:nvSpPr>
          <p:cNvPr id="4" name="Text Placeholder 3"/>
          <p:cNvSpPr>
            <a:spLocks noGrp="1"/>
          </p:cNvSpPr>
          <p:nvPr>
            <p:ph type="body" sz="half" idx="2"/>
          </p:nvPr>
        </p:nvSpPr>
        <p:spPr/>
        <p:txBody>
          <a:bodyPr>
            <a:normAutofit lnSpcReduction="10000"/>
          </a:bodyPr>
          <a:lstStyle/>
          <a:p>
            <a:r>
              <a:rPr lang="en-US" dirty="0" smtClean="0"/>
              <a:t>Weather you want to trek on a glacier or spend your time in quite solitude, Kodiak West Travel can make your dreams a reality. If you can dream it, we can help you get there.</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462828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Expertise </a:t>
            </a:r>
            <a:endParaRPr lang="en-US" dirty="0"/>
          </a:p>
        </p:txBody>
      </p:sp>
      <p:sp>
        <p:nvSpPr>
          <p:cNvPr id="3" name="Content Placeholder 2"/>
          <p:cNvSpPr>
            <a:spLocks noGrp="1"/>
          </p:cNvSpPr>
          <p:nvPr>
            <p:ph idx="1"/>
          </p:nvPr>
        </p:nvSpPr>
        <p:spPr/>
        <p:txBody>
          <a:bodyPr/>
          <a:lstStyle/>
          <a:p>
            <a:r>
              <a:rPr lang="en-US" dirty="0" smtClean="0"/>
              <a:t>Over 20 years of experience in the travel industry	</a:t>
            </a:r>
          </a:p>
          <a:p>
            <a:pPr lvl="1"/>
            <a:r>
              <a:rPr lang="en-US" dirty="0" smtClean="0"/>
              <a:t>Certified Travel Associate  </a:t>
            </a:r>
          </a:p>
          <a:p>
            <a:r>
              <a:rPr lang="en-US" dirty="0" smtClean="0"/>
              <a:t>Specializing in land and sea travel</a:t>
            </a:r>
          </a:p>
          <a:p>
            <a:pPr lvl="1"/>
            <a:r>
              <a:rPr lang="en-US" dirty="0" smtClean="0"/>
              <a:t>Pacific Northwest including U.S and Canada</a:t>
            </a:r>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977474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Vacation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45147" y="2557463"/>
            <a:ext cx="5901706" cy="3317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41987339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a:t>
            </a:r>
            <a:r>
              <a:rPr lang="en-US" dirty="0"/>
              <a:t>O</a:t>
            </a:r>
            <a:r>
              <a:rPr lang="en-US" dirty="0" smtClean="0"/>
              <a:t>ur Company</a:t>
            </a:r>
            <a:endParaRPr lang="en-US" dirty="0"/>
          </a:p>
        </p:txBody>
      </p:sp>
      <p:sp>
        <p:nvSpPr>
          <p:cNvPr id="3" name="Text Placeholder 2"/>
          <p:cNvSpPr>
            <a:spLocks noGrp="1"/>
          </p:cNvSpPr>
          <p:nvPr>
            <p:ph type="body" idx="1"/>
          </p:nvPr>
        </p:nvSpPr>
        <p:spPr/>
        <p:txBody>
          <a:bodyPr>
            <a:normAutofit fontScale="85000" lnSpcReduction="10000"/>
          </a:bodyPr>
          <a:lstStyle/>
          <a:p>
            <a:r>
              <a:rPr lang="en-US" dirty="0" smtClean="0"/>
              <a:t>Kodiak West Travel was established in May of 2001 by Ken Dakota and Mariam Dorner, two Alaskan residents whose sense of adventure and commitment to ecotourism is an inherent aspect of their travel </a:t>
            </a:r>
            <a:r>
              <a:rPr lang="en-US" dirty="0" err="1" smtClean="0"/>
              <a:t>iteneraries</a:t>
            </a:r>
            <a:r>
              <a:rPr lang="en-US" dirty="0"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9884044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52</TotalTime>
  <Words>127</Words>
  <Application>Microsoft Office PowerPoint</Application>
  <PresentationFormat>Widescreen</PresentationFormat>
  <Paragraphs>28</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Garamond</vt:lpstr>
      <vt:lpstr>Organic</vt:lpstr>
      <vt:lpstr>Kodiak West Travel</vt:lpstr>
      <vt:lpstr>Your Dreams</vt:lpstr>
      <vt:lpstr>Our Expertise </vt:lpstr>
      <vt:lpstr>Your Vacation</vt:lpstr>
      <vt:lpstr>About Our Company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Kodiak West</dc:title>
  <dc:creator>Perez Ayala, Liz</dc:creator>
  <cp:lastModifiedBy>Perez Ayala, Liz</cp:lastModifiedBy>
  <cp:revision>9</cp:revision>
  <dcterms:created xsi:type="dcterms:W3CDTF">2017-11-27T20:13:48Z</dcterms:created>
  <dcterms:modified xsi:type="dcterms:W3CDTF">2017-11-27T21:05:53Z</dcterms:modified>
</cp:coreProperties>
</file>