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Counterfeit Goods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Danielle Henderson</a:t>
            </a:r>
            <a:endParaRPr lang="en-US" dirty="0"/>
          </a:p>
        </p:txBody>
      </p:sp>
      <p:pic>
        <p:nvPicPr>
          <p:cNvPr id="4" name="Picture 3" descr="File:&lt;strong&gt;Faking&lt;/strong&gt; It.png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444" y="270457"/>
            <a:ext cx="4368082" cy="2614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04870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What's real vs. what’s not</a:t>
            </a:r>
            <a:endParaRPr lang="en-US" dirty="0"/>
          </a:p>
        </p:txBody>
      </p:sp>
      <p:pic>
        <p:nvPicPr>
          <p:cNvPr id="5" name="Content Placeholder 4" descr="What Are You Eating, Do You Know, Really? | Bites of Life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369" y="1671637"/>
            <a:ext cx="4105275" cy="3057525"/>
          </a:xfrm>
          <a:effectLst>
            <a:reflection blurRad="6350" stA="50000" endA="300" endPos="90000" dir="5400000" sy="-100000" algn="bl" rotWithShape="0"/>
            <a:softEdge rad="3175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Not everything that we buy from the store is real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Most of it is actually fake (Scary right)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That’s why checking the label can be quite helpful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If you see a word that doesn’t sound right LEAVE it there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042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baby products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They even make fake baby food like: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Snacks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Formula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Little dinners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Also fake baby products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Lotions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Body wash </a:t>
            </a:r>
          </a:p>
        </p:txBody>
      </p:sp>
      <p:sp>
        <p:nvSpPr>
          <p:cNvPr id="7" name="Right Brace 6"/>
          <p:cNvSpPr/>
          <p:nvPr/>
        </p:nvSpPr>
        <p:spPr>
          <a:xfrm>
            <a:off x="3657600" y="4495800"/>
            <a:ext cx="482600" cy="8382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59121" y="4730234"/>
            <a:ext cx="526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harmful can these be…it can irritate the baby skin.</a:t>
            </a:r>
            <a:endParaRPr lang="en-US" dirty="0"/>
          </a:p>
        </p:txBody>
      </p:sp>
      <p:pic>
        <p:nvPicPr>
          <p:cNvPr id="10" name="Picture 9" descr="Daily Renewal &lt;strong&gt;Baby&lt;/strong&gt; &lt;strong&gt;Products&lt;/strong&gt;: Coupon &amp; Deal - Becentsabl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 t="3570" r="2945" b="17892"/>
          <a:stretch/>
        </p:blipFill>
        <p:spPr>
          <a:xfrm>
            <a:off x="6864439" y="2060621"/>
            <a:ext cx="3554570" cy="198334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380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Baby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Melamine is sometimes added to a food or drink so that it can pass a certain test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That can cause health problems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59550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49</TotalTime>
  <Words>110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Tw Cen MT</vt:lpstr>
      <vt:lpstr>Wingdings</vt:lpstr>
      <vt:lpstr>Droplet</vt:lpstr>
      <vt:lpstr>Counterfeit Goods </vt:lpstr>
      <vt:lpstr>What's real vs. what’s not</vt:lpstr>
      <vt:lpstr>baby products</vt:lpstr>
      <vt:lpstr>Baby food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Henderson, Danielle</dc:creator>
  <cp:lastModifiedBy>Henderson, Danielle</cp:lastModifiedBy>
  <cp:revision>4</cp:revision>
  <dcterms:created xsi:type="dcterms:W3CDTF">2017-12-13T21:13:36Z</dcterms:created>
  <dcterms:modified xsi:type="dcterms:W3CDTF">2017-12-13T22:04:34Z</dcterms:modified>
</cp:coreProperties>
</file>