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6"/>
  </p:notesMasterIdLst>
  <p:handoutMasterIdLst>
    <p:handoutMasterId r:id="rId7"/>
  </p:handoutMasterIdLst>
  <p:sldIdLst>
    <p:sldId id="257" r:id="rId2"/>
    <p:sldId id="258" r:id="rId3"/>
    <p:sldId id="259" r:id="rId4"/>
    <p:sldId id="260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1C64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13" autoAdjust="0"/>
    <p:restoredTop sz="94660"/>
  </p:normalViewPr>
  <p:slideViewPr>
    <p:cSldViewPr snapToGrid="0">
      <p:cViewPr varScale="1">
        <p:scale>
          <a:sx n="78" d="100"/>
          <a:sy n="78" d="100"/>
        </p:scale>
        <p:origin x="120" y="6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7C0BBA1-4C3B-4489-997C-C9A82F9A69B6}" type="datetime1">
              <a:rPr lang="en-US" smtClean="0"/>
              <a:t>12/13/2017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smtClean="0"/>
              <a:t>Henderson_Danielle_18I_Coasters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25B77CC-7E04-4807-9113-F59D895EF3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6765109"/>
      </p:ext>
    </p:extLst>
  </p:cSld>
  <p:clrMap bg1="lt1" tx1="dk1" bg2="lt2" tx2="dk2" accent1="accent1" accent2="accent2" accent3="accent3" accent4="accent4" accent5="accent5" accent6="accent6" hlink="hlink" folHlink="folHlink"/>
  <p:hf hd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9AC0F4B-25A0-47BA-A68C-9B01433D983F}" type="datetime1">
              <a:rPr lang="en-US" smtClean="0"/>
              <a:t>12/13/2017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smtClean="0"/>
              <a:t>Henderson_Danielle_18I_Coasters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5F464D7-1D2E-4557-BC4D-61D6B1D157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9714642"/>
      </p:ext>
    </p:extLst>
  </p:cSld>
  <p:clrMap bg1="lt1" tx1="dk1" bg2="lt2" tx2="dk2" accent1="accent1" accent2="accent2" accent3="accent3" accent4="accent4" accent5="accent5" accent6="accent6" hlink="hlink" folHlink="folHlink"/>
  <p:hf hd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/>
          <p:cNvSpPr/>
          <p:nvPr/>
        </p:nvSpPr>
        <p:spPr bwMode="auto">
          <a:xfrm>
            <a:off x="0" y="-3175"/>
            <a:ext cx="12192000" cy="5203825"/>
          </a:xfrm>
          <a:custGeom>
            <a:avLst/>
            <a:gdLst/>
            <a:ahLst/>
            <a:cxnLst/>
            <a:rect l="0" t="0" r="r" b="b"/>
            <a:pathLst>
              <a:path w="5760" h="3278">
                <a:moveTo>
                  <a:pt x="5760" y="0"/>
                </a:moveTo>
                <a:lnTo>
                  <a:pt x="0" y="0"/>
                </a:lnTo>
                <a:lnTo>
                  <a:pt x="0" y="3090"/>
                </a:lnTo>
                <a:lnTo>
                  <a:pt x="943" y="3090"/>
                </a:lnTo>
                <a:lnTo>
                  <a:pt x="1123" y="3270"/>
                </a:lnTo>
                <a:lnTo>
                  <a:pt x="1123" y="3270"/>
                </a:lnTo>
                <a:lnTo>
                  <a:pt x="1127" y="3272"/>
                </a:lnTo>
                <a:lnTo>
                  <a:pt x="1133" y="3275"/>
                </a:lnTo>
                <a:lnTo>
                  <a:pt x="1139" y="3278"/>
                </a:lnTo>
                <a:lnTo>
                  <a:pt x="1144" y="3278"/>
                </a:lnTo>
                <a:lnTo>
                  <a:pt x="1150" y="3278"/>
                </a:lnTo>
                <a:lnTo>
                  <a:pt x="1155" y="3275"/>
                </a:lnTo>
                <a:lnTo>
                  <a:pt x="1161" y="3272"/>
                </a:lnTo>
                <a:lnTo>
                  <a:pt x="1165" y="3270"/>
                </a:lnTo>
                <a:lnTo>
                  <a:pt x="1345" y="3090"/>
                </a:lnTo>
                <a:lnTo>
                  <a:pt x="5760" y="3090"/>
                </a:lnTo>
                <a:lnTo>
                  <a:pt x="5760" y="0"/>
                </a:lnTo>
                <a:close/>
              </a:path>
            </a:pathLst>
          </a:custGeom>
          <a:ln/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0001" y="1449147"/>
            <a:ext cx="10572000" cy="2971051"/>
          </a:xfrm>
        </p:spPr>
        <p:txBody>
          <a:bodyPr/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10001" y="5280847"/>
            <a:ext cx="10572000" cy="434974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53815A-0F17-4BFC-8460-84BA335B8BA2}" type="datetime1">
              <a:rPr lang="en-US" smtClean="0"/>
              <a:t>12/13/2017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4800600"/>
            <a:ext cx="10561418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5" name="Picture Placeholder 14"/>
          <p:cNvSpPr>
            <a:spLocks noGrp="1" noChangeAspect="1"/>
          </p:cNvSpPr>
          <p:nvPr>
            <p:ph type="pic" sz="quarter" idx="13"/>
          </p:nvPr>
        </p:nvSpPr>
        <p:spPr bwMode="auto">
          <a:xfrm>
            <a:off x="0" y="0"/>
            <a:ext cx="12192000" cy="4800600"/>
          </a:xfrm>
          <a:custGeom>
            <a:avLst/>
            <a:gdLst/>
            <a:ahLst/>
            <a:cxnLst/>
            <a:rect l="0" t="0" r="r" b="b"/>
            <a:pathLst>
              <a:path w="5760" h="3289">
                <a:moveTo>
                  <a:pt x="5760" y="0"/>
                </a:moveTo>
                <a:lnTo>
                  <a:pt x="0" y="0"/>
                </a:lnTo>
                <a:lnTo>
                  <a:pt x="0" y="3100"/>
                </a:lnTo>
                <a:lnTo>
                  <a:pt x="943" y="3100"/>
                </a:lnTo>
                <a:lnTo>
                  <a:pt x="1123" y="3281"/>
                </a:lnTo>
                <a:lnTo>
                  <a:pt x="1123" y="3281"/>
                </a:lnTo>
                <a:lnTo>
                  <a:pt x="1127" y="3283"/>
                </a:lnTo>
                <a:lnTo>
                  <a:pt x="1133" y="3286"/>
                </a:lnTo>
                <a:lnTo>
                  <a:pt x="1139" y="3289"/>
                </a:lnTo>
                <a:lnTo>
                  <a:pt x="1144" y="3289"/>
                </a:lnTo>
                <a:lnTo>
                  <a:pt x="1150" y="3289"/>
                </a:lnTo>
                <a:lnTo>
                  <a:pt x="1155" y="3286"/>
                </a:lnTo>
                <a:lnTo>
                  <a:pt x="1161" y="3283"/>
                </a:lnTo>
                <a:lnTo>
                  <a:pt x="1165" y="3281"/>
                </a:lnTo>
                <a:lnTo>
                  <a:pt x="1345" y="3100"/>
                </a:lnTo>
                <a:lnTo>
                  <a:pt x="5760" y="3100"/>
                </a:lnTo>
                <a:lnTo>
                  <a:pt x="5760" y="0"/>
                </a:lnTo>
                <a:close/>
              </a:path>
            </a:pathLst>
          </a:custGeom>
          <a:noFill/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numCol="1" anchor="t" anchorCtr="0" compatLnSpc="1">
            <a:prstTxWarp prst="textNoShape">
              <a:avLst/>
            </a:prstTxWarp>
            <a:normAutofit/>
          </a:bodyPr>
          <a:lstStyle>
            <a:lvl1pPr marL="0" indent="0" algn="ctr">
              <a:buFontTx/>
              <a:buNone/>
              <a:defRPr sz="1600"/>
            </a:lvl1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0000" y="5367338"/>
            <a:ext cx="10561418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FE22D7-92E1-429D-AA68-015957EC9D4E}" type="datetime1">
              <a:rPr lang="en-US" smtClean="0"/>
              <a:t>12/13/2017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6"/>
          <p:cNvSpPr>
            <a:spLocks noChangeAspect="1"/>
          </p:cNvSpPr>
          <p:nvPr/>
        </p:nvSpPr>
        <p:spPr bwMode="auto">
          <a:xfrm>
            <a:off x="631697" y="1081456"/>
            <a:ext cx="6332416" cy="3239188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0985" y="1238502"/>
            <a:ext cx="5893840" cy="2645912"/>
          </a:xfrm>
        </p:spPr>
        <p:txBody>
          <a:bodyPr anchor="b"/>
          <a:lstStyle>
            <a:lvl1pPr algn="l">
              <a:defRPr sz="4200" b="1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3190" y="4443680"/>
            <a:ext cx="5891636" cy="713241"/>
          </a:xfrm>
        </p:spPr>
        <p:txBody>
          <a:bodyPr anchor="t">
            <a:no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6"/>
          </p:nvPr>
        </p:nvSpPr>
        <p:spPr>
          <a:xfrm>
            <a:off x="7574642" y="1081456"/>
            <a:ext cx="3810001" cy="4075465"/>
          </a:xfrm>
        </p:spPr>
        <p:txBody>
          <a:bodyPr anchor="t"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D823DC-7ED2-412F-953F-5D4928F41EB9}" type="datetime1">
              <a:rPr lang="en-US" smtClean="0"/>
              <a:t>12/13/2017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6"/>
          <p:cNvSpPr>
            <a:spLocks noChangeAspect="1"/>
          </p:cNvSpPr>
          <p:nvPr/>
        </p:nvSpPr>
        <p:spPr bwMode="auto">
          <a:xfrm>
            <a:off x="1140884" y="2286585"/>
            <a:ext cx="4895115" cy="2503972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8" name="Title 1"/>
          <p:cNvSpPr>
            <a:spLocks noGrp="1"/>
          </p:cNvSpPr>
          <p:nvPr>
            <p:ph type="title"/>
          </p:nvPr>
        </p:nvSpPr>
        <p:spPr>
          <a:xfrm>
            <a:off x="1357089" y="2435957"/>
            <a:ext cx="4382521" cy="2007789"/>
          </a:xfrm>
        </p:spPr>
        <p:txBody>
          <a:bodyPr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6"/>
          </p:nvPr>
        </p:nvSpPr>
        <p:spPr>
          <a:xfrm>
            <a:off x="6156000" y="2286000"/>
            <a:ext cx="4880300" cy="2295525"/>
          </a:xfrm>
        </p:spPr>
        <p:txBody>
          <a:bodyPr anchor="t"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E84CBD-36CB-4D94-B623-3AA932DF4FEB}" type="datetime1">
              <a:rPr lang="en-US" smtClean="0"/>
              <a:t>12/13/2017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C55A2-7B5B-49AC-9B2E-F4E8A8F5861D}" type="datetime1">
              <a:rPr lang="en-US" smtClean="0"/>
              <a:t>12/13/2017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6"/>
          <p:cNvSpPr>
            <a:spLocks noChangeAspect="1"/>
          </p:cNvSpPr>
          <p:nvPr/>
        </p:nvSpPr>
        <p:spPr bwMode="auto">
          <a:xfrm>
            <a:off x="7669651" y="446089"/>
            <a:ext cx="4522349" cy="5414962"/>
          </a:xfrm>
          <a:custGeom>
            <a:avLst/>
            <a:gdLst/>
            <a:ahLst/>
            <a:cxnLst/>
            <a:rect l="0" t="0" r="r" b="b"/>
            <a:pathLst>
              <a:path w="2879" h="4320">
                <a:moveTo>
                  <a:pt x="183" y="0"/>
                </a:moveTo>
                <a:lnTo>
                  <a:pt x="183" y="1197"/>
                </a:lnTo>
                <a:lnTo>
                  <a:pt x="8" y="1372"/>
                </a:lnTo>
                <a:lnTo>
                  <a:pt x="8" y="1372"/>
                </a:lnTo>
                <a:lnTo>
                  <a:pt x="6" y="1376"/>
                </a:lnTo>
                <a:lnTo>
                  <a:pt x="3" y="1382"/>
                </a:lnTo>
                <a:lnTo>
                  <a:pt x="0" y="1387"/>
                </a:lnTo>
                <a:lnTo>
                  <a:pt x="0" y="1393"/>
                </a:lnTo>
                <a:lnTo>
                  <a:pt x="0" y="1399"/>
                </a:lnTo>
                <a:lnTo>
                  <a:pt x="3" y="1404"/>
                </a:lnTo>
                <a:lnTo>
                  <a:pt x="6" y="1410"/>
                </a:lnTo>
                <a:lnTo>
                  <a:pt x="8" y="1414"/>
                </a:lnTo>
                <a:lnTo>
                  <a:pt x="183" y="1589"/>
                </a:lnTo>
                <a:lnTo>
                  <a:pt x="183" y="4320"/>
                </a:lnTo>
                <a:lnTo>
                  <a:pt x="2879" y="4320"/>
                </a:lnTo>
                <a:lnTo>
                  <a:pt x="2879" y="0"/>
                </a:lnTo>
                <a:lnTo>
                  <a:pt x="183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183540" y="586171"/>
            <a:ext cx="2494791" cy="513479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10001" y="446089"/>
            <a:ext cx="6611540" cy="5414962"/>
          </a:xfrm>
        </p:spPr>
        <p:txBody>
          <a:bodyPr vert="eaVert"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079D35-7C67-41D6-B5FF-B5D6B39A76A6}" type="datetime1">
              <a:rPr lang="en-US" smtClean="0"/>
              <a:t>12/13/2017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447188"/>
            <a:ext cx="10571998" cy="9704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8712" y="2222287"/>
            <a:ext cx="10554574" cy="3636511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C6EE82-0BCE-45BE-9A08-57CE799AA6A4}" type="datetime1">
              <a:rPr lang="en-US" smtClean="0"/>
              <a:t>12/13/2017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7"/>
          <p:cNvSpPr/>
          <p:nvPr/>
        </p:nvSpPr>
        <p:spPr bwMode="auto">
          <a:xfrm>
            <a:off x="0" y="1"/>
            <a:ext cx="12192000" cy="5203825"/>
          </a:xfrm>
          <a:custGeom>
            <a:avLst/>
            <a:gdLst/>
            <a:ahLst/>
            <a:cxnLst/>
            <a:rect l="0" t="0" r="r" b="b"/>
            <a:pathLst>
              <a:path w="5760" h="3278">
                <a:moveTo>
                  <a:pt x="0" y="0"/>
                </a:moveTo>
                <a:lnTo>
                  <a:pt x="5760" y="0"/>
                </a:lnTo>
                <a:lnTo>
                  <a:pt x="5760" y="3090"/>
                </a:lnTo>
                <a:lnTo>
                  <a:pt x="4817" y="3090"/>
                </a:lnTo>
                <a:lnTo>
                  <a:pt x="4637" y="3270"/>
                </a:lnTo>
                <a:lnTo>
                  <a:pt x="4637" y="3270"/>
                </a:lnTo>
                <a:lnTo>
                  <a:pt x="4633" y="3272"/>
                </a:lnTo>
                <a:lnTo>
                  <a:pt x="4627" y="3275"/>
                </a:lnTo>
                <a:lnTo>
                  <a:pt x="4621" y="3278"/>
                </a:lnTo>
                <a:lnTo>
                  <a:pt x="4616" y="3278"/>
                </a:lnTo>
                <a:lnTo>
                  <a:pt x="4610" y="3278"/>
                </a:lnTo>
                <a:lnTo>
                  <a:pt x="4605" y="3275"/>
                </a:lnTo>
                <a:lnTo>
                  <a:pt x="4599" y="3272"/>
                </a:lnTo>
                <a:lnTo>
                  <a:pt x="4595" y="3270"/>
                </a:lnTo>
                <a:lnTo>
                  <a:pt x="4415" y="3090"/>
                </a:lnTo>
                <a:lnTo>
                  <a:pt x="0" y="309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2951396"/>
            <a:ext cx="10561418" cy="1468800"/>
          </a:xfrm>
        </p:spPr>
        <p:txBody>
          <a:bodyPr anchor="b"/>
          <a:lstStyle>
            <a:lvl1pPr algn="r">
              <a:defRPr sz="4800" b="1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0000" y="5281201"/>
            <a:ext cx="10561418" cy="433955"/>
          </a:xfrm>
        </p:spPr>
        <p:txBody>
          <a:bodyPr anchor="t">
            <a:no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1F05A0-2CED-4201-B7CF-9478B9C7F7A2}" type="datetime1">
              <a:rPr lang="en-US" smtClean="0"/>
              <a:t>12/13/2017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18712" y="2222287"/>
            <a:ext cx="5185873" cy="3638763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7415" y="2222287"/>
            <a:ext cx="5194583" cy="3638764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CDE883-C07E-43B6-B876-3B3A22466C96}" type="datetime1">
              <a:rPr lang="en-US" smtClean="0"/>
              <a:t>12/13/2017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4728" y="2174875"/>
            <a:ext cx="5189857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4729" y="2751138"/>
            <a:ext cx="5189856" cy="3109913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7415" y="2174875"/>
            <a:ext cx="5194583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7415" y="2751138"/>
            <a:ext cx="5194583" cy="3109913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246B53-7065-428A-A907-4623FBAC8543}" type="datetime1">
              <a:rPr lang="en-US" smtClean="0"/>
              <a:t>12/13/2017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15AFEF-7DAC-465D-81D3-ECC4A58D50DC}" type="datetime1">
              <a:rPr lang="en-US" smtClean="0"/>
              <a:t>12/13/2017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0432A-44A8-4DEC-8D8F-F46FA39D26E7}" type="datetime1">
              <a:rPr lang="en-US" smtClean="0"/>
              <a:t>12/13/2017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6"/>
          <p:cNvSpPr>
            <a:spLocks noChangeAspect="1"/>
          </p:cNvSpPr>
          <p:nvPr/>
        </p:nvSpPr>
        <p:spPr bwMode="auto">
          <a:xfrm>
            <a:off x="1073151" y="446087"/>
            <a:ext cx="3547533" cy="1814651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3151" y="446088"/>
            <a:ext cx="3547533" cy="161839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55633" y="446088"/>
            <a:ext cx="6252633" cy="5414963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3151" y="2260738"/>
            <a:ext cx="3547533" cy="360031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7382E3-BA16-438A-9A55-FDA99459ACBE}" type="datetime1">
              <a:rPr lang="en-US" smtClean="0"/>
              <a:t>12/13/2017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4728" y="727522"/>
            <a:ext cx="4852988" cy="1617163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9" name="Picture Placeholder 11"/>
          <p:cNvSpPr>
            <a:spLocks noGrp="1" noChangeAspect="1"/>
          </p:cNvSpPr>
          <p:nvPr>
            <p:ph type="pic" sz="quarter" idx="13"/>
          </p:nvPr>
        </p:nvSpPr>
        <p:spPr bwMode="auto">
          <a:xfrm>
            <a:off x="6098117" y="0"/>
            <a:ext cx="6093883" cy="6858000"/>
          </a:xfrm>
          <a:custGeom>
            <a:avLst/>
            <a:gdLst/>
            <a:ahLst/>
            <a:cxnLst/>
            <a:rect l="0" t="0" r="r" b="b"/>
            <a:pathLst>
              <a:path w="2879" h="4320">
                <a:moveTo>
                  <a:pt x="183" y="0"/>
                </a:moveTo>
                <a:lnTo>
                  <a:pt x="183" y="1197"/>
                </a:lnTo>
                <a:lnTo>
                  <a:pt x="8" y="1372"/>
                </a:lnTo>
                <a:lnTo>
                  <a:pt x="8" y="1372"/>
                </a:lnTo>
                <a:lnTo>
                  <a:pt x="6" y="1376"/>
                </a:lnTo>
                <a:lnTo>
                  <a:pt x="3" y="1382"/>
                </a:lnTo>
                <a:lnTo>
                  <a:pt x="0" y="1387"/>
                </a:lnTo>
                <a:lnTo>
                  <a:pt x="0" y="1393"/>
                </a:lnTo>
                <a:lnTo>
                  <a:pt x="0" y="1399"/>
                </a:lnTo>
                <a:lnTo>
                  <a:pt x="3" y="1404"/>
                </a:lnTo>
                <a:lnTo>
                  <a:pt x="6" y="1410"/>
                </a:lnTo>
                <a:lnTo>
                  <a:pt x="8" y="1414"/>
                </a:lnTo>
                <a:lnTo>
                  <a:pt x="183" y="1589"/>
                </a:lnTo>
                <a:lnTo>
                  <a:pt x="183" y="4320"/>
                </a:lnTo>
                <a:lnTo>
                  <a:pt x="2879" y="4320"/>
                </a:lnTo>
                <a:lnTo>
                  <a:pt x="2879" y="0"/>
                </a:lnTo>
                <a:lnTo>
                  <a:pt x="183" y="0"/>
                </a:lnTo>
                <a:close/>
              </a:path>
            </a:pathLst>
          </a:custGeom>
          <a:noFill/>
          <a:ln w="9525">
            <a:solidFill>
              <a:schemeClr val="tx2"/>
            </a:solidFill>
            <a:round/>
            <a:headEnd/>
            <a:tailEnd/>
          </a:ln>
          <a:effectLst/>
        </p:spPr>
        <p:txBody>
          <a:bodyPr wrap="square" numCol="1" anchor="t" anchorCtr="0" compatLnSpc="1">
            <a:prstTxWarp prst="textNoShape">
              <a:avLst/>
            </a:prstTxWarp>
            <a:normAutofit/>
          </a:bodyPr>
          <a:lstStyle>
            <a:lvl1pPr algn="ctr">
              <a:buFontTx/>
              <a:buNone/>
              <a:defRPr sz="1400"/>
            </a:lvl1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4728" y="2344684"/>
            <a:ext cx="4852988" cy="3516365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885810" y="6041362"/>
            <a:ext cx="976879" cy="365125"/>
          </a:xfrm>
        </p:spPr>
        <p:txBody>
          <a:bodyPr/>
          <a:lstStyle/>
          <a:p>
            <a:fld id="{C4EAD4EC-965E-4564-8EA6-7CDDF0FBC305}" type="datetime1">
              <a:rPr lang="en-US" smtClean="0"/>
              <a:t>12/13/2017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90396" y="6041362"/>
            <a:ext cx="3295413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862689" y="5915888"/>
            <a:ext cx="1062155" cy="490599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10000" y="447188"/>
            <a:ext cx="10571998" cy="970450"/>
          </a:xfrm>
          <a:prstGeom prst="rect">
            <a:avLst/>
          </a:prstGeom>
          <a:effectLst>
            <a:outerShdw blurRad="50800" dir="14400000">
              <a:srgbClr val="000000">
                <a:alpha val="60000"/>
              </a:srgbClr>
            </a:outerShdw>
          </a:effectLst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0000" y="2184401"/>
            <a:ext cx="10563285" cy="3674397"/>
          </a:xfrm>
          <a:prstGeom prst="rect">
            <a:avLst/>
          </a:prstGeom>
          <a:effectLst>
            <a:outerShdw blurRad="50800" dir="14400000">
              <a:srgbClr val="000000">
                <a:alpha val="40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1514" y="6041362"/>
            <a:ext cx="864432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334626" y="6041362"/>
            <a:ext cx="1343706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BFE154B1-64FF-4A3C-AB1A-F43FD500235C}" type="datetime1">
              <a:rPr lang="en-US" smtClean="0"/>
              <a:t>12/13/2017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78331" y="5915888"/>
            <a:ext cx="1062155" cy="490599"/>
          </a:xfrm>
          <a:prstGeom prst="rect">
            <a:avLst/>
          </a:prstGeom>
        </p:spPr>
        <p:txBody>
          <a:bodyPr vert="horz" lIns="91440" tIns="45720" rIns="91440" bIns="10800" rtlCol="0" anchor="b"/>
          <a:lstStyle>
            <a:lvl1pPr algn="r">
              <a:defRPr sz="20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3" r:id="rId9"/>
    <p:sldLayoutId id="2147483657" r:id="rId10"/>
    <p:sldLayoutId id="2147483666" r:id="rId11"/>
    <p:sldLayoutId id="2147483661" r:id="rId12"/>
    <p:sldLayoutId id="2147483658" r:id="rId13"/>
    <p:sldLayoutId id="2147483659" r:id="rId14"/>
  </p:sldLayoutIdLst>
  <p:hf sldNum="0" hdr="0" ftr="0"/>
  <p:txStyles>
    <p:titleStyle>
      <a:lvl1pPr algn="l" defTabSz="457200" rtl="0" eaLnBrk="1" latinLnBrk="0" hangingPunct="1">
        <a:spcBef>
          <a:spcPct val="0"/>
        </a:spcBef>
        <a:buNone/>
        <a:defRPr sz="4000" b="1" kern="1200">
          <a:solidFill>
            <a:srgbClr val="FEFEFE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4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36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1C64F"/>
                </a:solidFill>
              </a:rPr>
              <a:t>Coaster Countdown!</a:t>
            </a:r>
            <a:endParaRPr lang="en-US" dirty="0">
              <a:solidFill>
                <a:srgbClr val="F1C64F"/>
              </a:solidFill>
            </a:endParaRPr>
          </a:p>
        </p:txBody>
      </p:sp>
      <p:sp>
        <p:nvSpPr>
          <p:cNvPr id="9" name="Text Placeholder 8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mtClean="0"/>
              <a:t>Sensation Park Entertainment Group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2A7C1B-8B3F-44E9-8101-790093FBCA88}" type="datetime1">
              <a:rPr lang="en-US" smtClean="0"/>
              <a:t>12/13/2017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9791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6000" dirty="0" smtClean="0">
                <a:solidFill>
                  <a:srgbClr val="F1C64F"/>
                </a:solidFill>
              </a:rPr>
              <a:t>Launch Time!</a:t>
            </a:r>
            <a:endParaRPr lang="en-US" sz="6000" dirty="0">
              <a:solidFill>
                <a:srgbClr val="F1C64F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 algn="ctr">
              <a:lnSpc>
                <a:spcPct val="150000"/>
              </a:lnSpc>
              <a:buNone/>
            </a:pPr>
            <a:r>
              <a:rPr lang="en-US" sz="3600" b="1" i="1" dirty="0" smtClean="0"/>
              <a:t>Sensation Park Entertainment Group will introduce several new roller coasters next year at several parks. The attractions are named Intensity, Hang Time, and Last Chance.</a:t>
            </a:r>
            <a:endParaRPr lang="en-US" sz="3600" b="1" i="1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072904-4F18-47F9-AEFF-F5BCCE0B8680}" type="datetime1">
              <a:rPr lang="en-US" smtClean="0"/>
              <a:t>12/13/2017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4289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1C64F"/>
                </a:solidFill>
              </a:rPr>
              <a:t>New Coasters for 2019</a:t>
            </a:r>
            <a:endParaRPr lang="en-US" dirty="0">
              <a:solidFill>
                <a:srgbClr val="F1C64F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10000" y="2057400"/>
            <a:ext cx="5185873" cy="4330913"/>
          </a:xfrm>
        </p:spPr>
        <p:txBody>
          <a:bodyPr>
            <a:normAutofit/>
          </a:bodyPr>
          <a:lstStyle/>
          <a:p>
            <a:pPr marL="457200" indent="-457200">
              <a:buClr>
                <a:schemeClr val="accent1">
                  <a:lumMod val="60000"/>
                  <a:lumOff val="40000"/>
                </a:schemeClr>
              </a:buClr>
              <a:buFont typeface="+mj-lt"/>
              <a:buAutoNum type="arabicPeriod"/>
            </a:pPr>
            <a:r>
              <a:rPr lang="en-US" sz="2400" dirty="0" smtClean="0"/>
              <a:t>Intensity</a:t>
            </a:r>
          </a:p>
          <a:p>
            <a:pPr lvl="1">
              <a:buClr>
                <a:schemeClr val="accent1">
                  <a:lumMod val="60000"/>
                  <a:lumOff val="40000"/>
                </a:schemeClr>
              </a:buClr>
              <a:buFont typeface="Wingdings" panose="05000000000000000000" pitchFamily="2" charset="2"/>
              <a:buChar char="v"/>
            </a:pPr>
            <a:r>
              <a:rPr lang="en-US" sz="2000" dirty="0" smtClean="0"/>
              <a:t>2,933 foot steel coaster </a:t>
            </a:r>
          </a:p>
          <a:p>
            <a:pPr lvl="1">
              <a:buClr>
                <a:schemeClr val="accent1">
                  <a:lumMod val="60000"/>
                  <a:lumOff val="40000"/>
                </a:schemeClr>
              </a:buClr>
              <a:buFont typeface="Wingdings" panose="05000000000000000000" pitchFamily="2" charset="2"/>
              <a:buChar char="v"/>
            </a:pPr>
            <a:r>
              <a:rPr lang="en-US" sz="2000" dirty="0" smtClean="0"/>
              <a:t>Playa Vista Park</a:t>
            </a:r>
          </a:p>
          <a:p>
            <a:pPr marL="457200" indent="-457200">
              <a:buClr>
                <a:schemeClr val="accent1">
                  <a:lumMod val="60000"/>
                  <a:lumOff val="40000"/>
                </a:schemeClr>
              </a:buClr>
              <a:buFont typeface="+mj-lt"/>
              <a:buAutoNum type="arabicPeriod"/>
            </a:pPr>
            <a:r>
              <a:rPr lang="en-US" sz="2400" dirty="0" smtClean="0"/>
              <a:t>Hang Time</a:t>
            </a:r>
          </a:p>
          <a:p>
            <a:pPr lvl="1">
              <a:buClr>
                <a:schemeClr val="accent1">
                  <a:lumMod val="60000"/>
                  <a:lumOff val="40000"/>
                </a:schemeClr>
              </a:buClr>
              <a:buFont typeface="Wingdings" panose="05000000000000000000" pitchFamily="2" charset="2"/>
              <a:buChar char="v"/>
            </a:pPr>
            <a:r>
              <a:rPr lang="en-US" sz="2000" dirty="0" smtClean="0"/>
              <a:t>7,438 foot steel coaster</a:t>
            </a:r>
          </a:p>
          <a:p>
            <a:pPr lvl="1">
              <a:buClr>
                <a:schemeClr val="accent1">
                  <a:lumMod val="60000"/>
                  <a:lumOff val="40000"/>
                </a:schemeClr>
              </a:buClr>
              <a:buFont typeface="Wingdings" panose="05000000000000000000" pitchFamily="2" charset="2"/>
              <a:buChar char="v"/>
            </a:pPr>
            <a:r>
              <a:rPr lang="en-US" sz="2000" dirty="0" smtClean="0"/>
              <a:t>Edmonton Park</a:t>
            </a:r>
          </a:p>
          <a:p>
            <a:pPr marL="457200" indent="-457200">
              <a:buClr>
                <a:schemeClr val="accent1">
                  <a:lumMod val="60000"/>
                  <a:lumOff val="40000"/>
                </a:schemeClr>
              </a:buClr>
              <a:buFont typeface="+mj-lt"/>
              <a:buAutoNum type="arabicPeriod"/>
            </a:pPr>
            <a:r>
              <a:rPr lang="en-US" sz="2400" dirty="0" smtClean="0"/>
              <a:t>Last Chance</a:t>
            </a:r>
          </a:p>
          <a:p>
            <a:pPr lvl="1">
              <a:buClr>
                <a:schemeClr val="accent1">
                  <a:lumMod val="60000"/>
                  <a:lumOff val="40000"/>
                </a:schemeClr>
              </a:buClr>
              <a:buFont typeface="Wingdings" panose="05000000000000000000" pitchFamily="2" charset="2"/>
              <a:buChar char="v"/>
            </a:pPr>
            <a:r>
              <a:rPr lang="en-US" sz="2000" dirty="0" smtClean="0"/>
              <a:t>4,564 foot steel coaster</a:t>
            </a:r>
          </a:p>
          <a:p>
            <a:pPr lvl="1">
              <a:buClr>
                <a:schemeClr val="accent1">
                  <a:lumMod val="60000"/>
                  <a:lumOff val="40000"/>
                </a:schemeClr>
              </a:buClr>
              <a:buFont typeface="Wingdings" panose="05000000000000000000" pitchFamily="2" charset="2"/>
              <a:buChar char="v"/>
            </a:pPr>
            <a:r>
              <a:rPr lang="en-US" sz="2000" dirty="0" smtClean="0"/>
              <a:t>Beech Springs Park</a:t>
            </a:r>
          </a:p>
        </p:txBody>
      </p:sp>
      <p:pic>
        <p:nvPicPr>
          <p:cNvPr id="16" name="Content Placeholder 15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88075" y="2312033"/>
            <a:ext cx="5194300" cy="3459484"/>
          </a:xfrm>
          <a:effectLst>
            <a:glow rad="63500">
              <a:schemeClr val="accent2">
                <a:satMod val="175000"/>
                <a:alpha val="40000"/>
              </a:schemeClr>
            </a:glow>
            <a:outerShdw blurRad="50800" dir="14400000">
              <a:srgbClr val="000000">
                <a:alpha val="40000"/>
              </a:srgbClr>
            </a:outerShdw>
          </a:effectLst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68A5B2-0F03-4DEE-B01E-2BB5531CCC0B}" type="datetime1">
              <a:rPr lang="en-US" smtClean="0"/>
              <a:t>12/13/2017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4524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Let the Fun Begin!</a:t>
            </a:r>
            <a:endParaRPr lang="en-US" dirty="0"/>
          </a:p>
        </p:txBody>
      </p:sp>
      <p:pic>
        <p:nvPicPr>
          <p:cNvPr id="2" name="Picture 1" descr="Diary of a Dieter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5072150" cy="4114800"/>
          </a:xfrm>
          <a:prstGeom prst="rect">
            <a:avLst/>
          </a:prstGeom>
          <a:effectLst>
            <a:softEdge rad="635000"/>
          </a:effectLst>
        </p:spPr>
      </p:pic>
      <p:pic>
        <p:nvPicPr>
          <p:cNvPr id="6" name="Picture 5" descr="Diary of a Dieter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2795933"/>
            <a:ext cx="5072150" cy="4114800"/>
          </a:xfrm>
          <a:prstGeom prst="rect">
            <a:avLst/>
          </a:prstGeom>
          <a:effectLst>
            <a:softEdge rad="635000"/>
          </a:effectLst>
        </p:spPr>
      </p:pic>
      <p:sp>
        <p:nvSpPr>
          <p:cNvPr id="3" name="TextBox 2"/>
          <p:cNvSpPr txBox="1"/>
          <p:nvPr/>
        </p:nvSpPr>
        <p:spPr>
          <a:xfrm>
            <a:off x="8291573" y="5708822"/>
            <a:ext cx="3900427" cy="523220"/>
          </a:xfrm>
          <a:prstGeom prst="rect">
            <a:avLst/>
          </a:prstGeom>
          <a:solidFill>
            <a:schemeClr val="accent6">
              <a:lumMod val="5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2800" dirty="0" smtClean="0"/>
              <a:t>Starting Summer 2019</a:t>
            </a:r>
            <a:endParaRPr lang="en-US" sz="2800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E4F5ED-8DFC-43A9-B3C4-69FFC93865A4}" type="datetime1">
              <a:rPr lang="en-US" smtClean="0"/>
              <a:t>12/13/2017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4968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Quotable">
  <a:themeElements>
    <a:clrScheme name="Blue Green">
      <a:dk1>
        <a:sysClr val="windowText" lastClr="000000"/>
      </a:dk1>
      <a:lt1>
        <a:sysClr val="window" lastClr="FFFFFF"/>
      </a:lt1>
      <a:dk2>
        <a:srgbClr val="373545"/>
      </a:dk2>
      <a:lt2>
        <a:srgbClr val="CEDBE6"/>
      </a:lt2>
      <a:accent1>
        <a:srgbClr val="3494BA"/>
      </a:accent1>
      <a:accent2>
        <a:srgbClr val="58B6C0"/>
      </a:accent2>
      <a:accent3>
        <a:srgbClr val="75BDA7"/>
      </a:accent3>
      <a:accent4>
        <a:srgbClr val="7A8C8E"/>
      </a:accent4>
      <a:accent5>
        <a:srgbClr val="84ACB6"/>
      </a:accent5>
      <a:accent6>
        <a:srgbClr val="2683C6"/>
      </a:accent6>
      <a:hlink>
        <a:srgbClr val="6B9F25"/>
      </a:hlink>
      <a:folHlink>
        <a:srgbClr val="9F6715"/>
      </a:folHlink>
    </a:clrScheme>
    <a:fontScheme name="Quotable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Quotable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lumMod val="105000"/>
              </a:schemeClr>
            </a:gs>
            <a:gs pos="100000">
              <a:schemeClr val="phClr">
                <a:tint val="9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8000"/>
                <a:lumMod val="102000"/>
              </a:schemeClr>
              <a:schemeClr val="phClr">
                <a:shade val="98000"/>
                <a:lumMod val="98000"/>
              </a:schemeClr>
            </a:duotone>
          </a:blip>
          <a:tile tx="0" ty="0" sx="100000" sy="100000" flip="none" algn="tl"/>
        </a:blipFill>
      </a:fillStyleLst>
      <a:lnStyleLst>
        <a:ln w="9525" cap="rnd" cmpd="sng" algn="ctr">
          <a:solidFill>
            <a:schemeClr val="phClr"/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innerShdw blurRad="63500" dist="25400" dir="13500000">
              <a:srgbClr val="000000">
                <a:alpha val="75000"/>
              </a:srgbClr>
            </a:inn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</a:schemeClr>
            </a:gs>
            <a:gs pos="100000">
              <a:schemeClr val="phClr">
                <a:tint val="84000"/>
                <a:shade val="84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90000"/>
                <a:satMod val="120000"/>
                <a:lumMod val="90000"/>
              </a:schemeClr>
            </a:gs>
            <a:gs pos="100000">
              <a:schemeClr val="phClr"/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Quotable" id="{39EC5628-30ED-4578-ACD8-9820EDB8E15A}" vid="{6F3559E9-1A4C-49D8-94D4-F41003531C49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TM03457503[[fn=Quotable]]</Template>
  <TotalTime>21</TotalTime>
  <Words>80</Words>
  <Application>Microsoft Office PowerPoint</Application>
  <PresentationFormat>Widescreen</PresentationFormat>
  <Paragraphs>20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Calibri</vt:lpstr>
      <vt:lpstr>Century Gothic</vt:lpstr>
      <vt:lpstr>Wingdings</vt:lpstr>
      <vt:lpstr>Wingdings 2</vt:lpstr>
      <vt:lpstr>Quotable</vt:lpstr>
      <vt:lpstr>Coaster Countdown!</vt:lpstr>
      <vt:lpstr>Launch Time!</vt:lpstr>
      <vt:lpstr>New Coasters for 2019</vt:lpstr>
      <vt:lpstr>Let the Fun Begin!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Coaster Countdown!</dc:title>
  <dc:subject>computer literacy 102</dc:subject>
  <dc:creator>GO! Series</dc:creator>
  <cp:keywords>coaster</cp:keywords>
  <cp:lastModifiedBy>Henderson, Danielle</cp:lastModifiedBy>
  <cp:revision>3</cp:revision>
  <dcterms:created xsi:type="dcterms:W3CDTF">2015-06-26T12:36:17Z</dcterms:created>
  <dcterms:modified xsi:type="dcterms:W3CDTF">2017-12-13T15:21:27Z</dcterms:modified>
</cp:coreProperties>
</file>