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C5E"/>
    <a:srgbClr val="012B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50C4C97-CBEA-45B2-9610-11E4976D7375}"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Henderson_Danielle_18C_ 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B647E6F-64C0-4F6C-A2FF-41A5623A46F8}" type="slidenum">
              <a:rPr lang="en-US" smtClean="0"/>
              <a:t>‹#›</a:t>
            </a:fld>
            <a:endParaRPr lang="en-US"/>
          </a:p>
        </p:txBody>
      </p:sp>
    </p:spTree>
    <p:extLst>
      <p:ext uri="{BB962C8B-B14F-4D97-AF65-F5344CB8AC3E}">
        <p14:creationId xmlns:p14="http://schemas.microsoft.com/office/powerpoint/2010/main" val="76073998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865DA9-39F9-40B3-9BEB-D68151075018}"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Henderson_Danielle_18C_ 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49C3E0-BF28-4D79-B863-A9F2617C551B}" type="slidenum">
              <a:rPr lang="en-US" smtClean="0"/>
              <a:t>‹#›</a:t>
            </a:fld>
            <a:endParaRPr lang="en-US"/>
          </a:p>
        </p:txBody>
      </p:sp>
    </p:spTree>
    <p:extLst>
      <p:ext uri="{BB962C8B-B14F-4D97-AF65-F5344CB8AC3E}">
        <p14:creationId xmlns:p14="http://schemas.microsoft.com/office/powerpoint/2010/main" val="389237461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CE5D707-2F77-4CE8-8885-FFD1C571E687}" type="datetime1">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7A676F2-967D-4848-B7AC-AE1E64757EBC}"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BECCC91-8148-45D2-A93B-38CDBAFBD5E5}"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02738E6-F798-4BCE-BBEA-28A7FE5730CB}"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1C8A09E-A7E1-442B-9A9B-F96AA1C0306A}"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3BF3FA8-0DC2-4D7E-BB3A-A08FF928D4A1}"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D20EFF6-91DC-4199-8D34-B8CD49C345DF}"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459B9A-E49A-41E5-ACAE-938DC1EA47FE}"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CBEEDC-02C9-4C43-8866-49E97E0363BC}"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810B81-1E09-47E8-85F6-19A0ABAC32C1}"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E0BFF9D-1CD3-478F-8BB6-91953EF0A278}"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8B1D66D-ECCB-4604-AD79-D9FFF9E8A09F}"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5CD1B6-F8DB-456D-82E0-684A69B2DA97}" type="datetime1">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4FE4D82-DF97-4374-B50D-A5B0110A5415}" type="datetime1">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4C9F0-CBF4-4A73-9395-B29B9776C6CB}" type="datetime1">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5BDCB12-E4A8-4E62-8040-6A4A92DAE940}"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17811CC-DE89-4FB7-A423-552A8AA1D6FC}"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2F8FC4C-5532-49B1-B59A-DDF393979D98}" type="datetime1">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5" name="Picture 4" descr="Help! My car rental company charged me for running a &lt;strong&gt;red&lt;/strong&g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5822" y="154546"/>
            <a:ext cx="4267200" cy="2825722"/>
          </a:xfrm>
          <a:prstGeom prst="ellipse">
            <a:avLst/>
          </a:prstGeom>
          <a:effectLst>
            <a:softEdge rad="635000"/>
          </a:effectLst>
        </p:spPr>
      </p:pic>
      <p:sp>
        <p:nvSpPr>
          <p:cNvPr id="6" name="Date Placeholder 5"/>
          <p:cNvSpPr>
            <a:spLocks noGrp="1"/>
          </p:cNvSpPr>
          <p:nvPr>
            <p:ph type="dt" sz="half" idx="10"/>
          </p:nvPr>
        </p:nvSpPr>
        <p:spPr/>
        <p:txBody>
          <a:bodyPr/>
          <a:lstStyle/>
          <a:p>
            <a:fld id="{70FC5696-6A21-4614-B62D-19759C2EDAE7}" type="datetime1">
              <a:rPr lang="en-US" smtClean="0"/>
              <a:t>12/6/2017</a:t>
            </a:fld>
            <a:endParaRPr lang="en-US"/>
          </a:p>
        </p:txBody>
      </p:sp>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
        <p:nvSpPr>
          <p:cNvPr id="4" name="Date Placeholder 3"/>
          <p:cNvSpPr>
            <a:spLocks noGrp="1"/>
          </p:cNvSpPr>
          <p:nvPr>
            <p:ph type="dt" sz="half" idx="10"/>
          </p:nvPr>
        </p:nvSpPr>
        <p:spPr/>
        <p:txBody>
          <a:bodyPr/>
          <a:lstStyle/>
          <a:p>
            <a:fld id="{502DA22D-A863-4594-B1FB-6B55543B429B}" type="datetime1">
              <a:rPr lang="en-US" smtClean="0"/>
              <a:t>12/6/2017</a:t>
            </a:fld>
            <a:endParaRPr lang="en-US"/>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8" name="Group 7"/>
          <p:cNvGrpSpPr/>
          <p:nvPr/>
        </p:nvGrpSpPr>
        <p:grpSpPr>
          <a:xfrm>
            <a:off x="1253544" y="4340179"/>
            <a:ext cx="9684912" cy="1828800"/>
            <a:chOff x="1455312" y="4340179"/>
            <a:chExt cx="9684912" cy="1828800"/>
          </a:xfrm>
        </p:grpSpPr>
        <p:sp>
          <p:nvSpPr>
            <p:cNvPr id="4" name="TextBox 3"/>
            <p:cNvSpPr txBox="1"/>
            <p:nvPr/>
          </p:nvSpPr>
          <p:spPr>
            <a:xfrm>
              <a:off x="1455312" y="5023747"/>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6" name="Right Arrow 5"/>
            <p:cNvSpPr/>
            <p:nvPr/>
          </p:nvSpPr>
          <p:spPr>
            <a:xfrm>
              <a:off x="6097619" y="5025979"/>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7" name="Hexagon 6"/>
            <p:cNvSpPr/>
            <p:nvPr/>
          </p:nvSpPr>
          <p:spPr>
            <a:xfrm>
              <a:off x="9311424" y="4340179"/>
              <a:ext cx="1828800" cy="1828800"/>
            </a:xfrm>
            <a:prstGeom prst="hex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
        <p:nvSpPr>
          <p:cNvPr id="9" name="Date Placeholder 8"/>
          <p:cNvSpPr>
            <a:spLocks noGrp="1"/>
          </p:cNvSpPr>
          <p:nvPr>
            <p:ph type="dt" sz="half" idx="10"/>
          </p:nvPr>
        </p:nvSpPr>
        <p:spPr/>
        <p:txBody>
          <a:bodyPr/>
          <a:lstStyle/>
          <a:p>
            <a:fld id="{B225D849-16D8-4CC6-BA68-4492185E0008}" type="datetime1">
              <a:rPr lang="en-US" smtClean="0"/>
              <a:t>12/6/2017</a:t>
            </a:fld>
            <a:endParaRPr lang="en-US"/>
          </a:p>
        </p:txBody>
      </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
        <p:nvSpPr>
          <p:cNvPr id="4" name="Date Placeholder 3"/>
          <p:cNvSpPr>
            <a:spLocks noGrp="1"/>
          </p:cNvSpPr>
          <p:nvPr>
            <p:ph type="dt" sz="half" idx="10"/>
          </p:nvPr>
        </p:nvSpPr>
        <p:spPr/>
        <p:txBody>
          <a:bodyPr/>
          <a:lstStyle/>
          <a:p>
            <a:fld id="{CC24993B-0ACA-429A-AC4C-617511144594}" type="datetime1">
              <a:rPr lang="en-US" smtClean="0"/>
              <a:t>12/6/2017</a:t>
            </a:fld>
            <a:endParaRPr lang="en-US"/>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C5E"/>
                </a:solidFill>
              </a:rPr>
              <a:t>Prevent Heatstroke During the Hot Summer Season</a:t>
            </a:r>
            <a:endParaRPr lang="en-US" dirty="0">
              <a:solidFill>
                <a:srgbClr val="012C5E"/>
              </a:solidFill>
            </a:endParaRPr>
          </a:p>
        </p:txBody>
      </p:sp>
      <p:pic>
        <p:nvPicPr>
          <p:cNvPr id="4" name="Content Placeholder 3" descr="&lt;strong&gt;Water&lt;/strong&gt; &lt;strong&gt;Pouring&lt;/strong&gt; Into A Glass Stock Photo - Image: 49004948"/>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465" r="7909"/>
          <a:stretch/>
        </p:blipFill>
        <p:spPr>
          <a:xfrm>
            <a:off x="6835980" y="1442434"/>
            <a:ext cx="2848934" cy="3575587"/>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
        <p:nvSpPr>
          <p:cNvPr id="6" name="Date Placeholder 5"/>
          <p:cNvSpPr>
            <a:spLocks noGrp="1"/>
          </p:cNvSpPr>
          <p:nvPr>
            <p:ph type="dt" sz="half" idx="10"/>
          </p:nvPr>
        </p:nvSpPr>
        <p:spPr/>
        <p:txBody>
          <a:bodyPr/>
          <a:lstStyle/>
          <a:p>
            <a:fld id="{E14DF1B6-EF3C-4DDF-BE80-5F012114DC52}" type="datetime1">
              <a:rPr lang="en-US" smtClean="0"/>
              <a:t>12/6/2017</a:t>
            </a:fld>
            <a:endParaRPr lang="en-US"/>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C5E"/>
                </a:solidFill>
              </a:rPr>
              <a:t>At Sensation Park</a:t>
            </a:r>
            <a:endParaRPr lang="en-US" dirty="0">
              <a:solidFill>
                <a:srgbClr val="012C5E"/>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0"/>
            <a:ext cx="4739425"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3200400"/>
            <a:ext cx="4739425" cy="3657600"/>
          </a:xfrm>
          <a:prstGeom prst="rect">
            <a:avLst/>
          </a:prstGeom>
          <a:effectLst>
            <a:softEdge rad="635000"/>
          </a:effectLst>
        </p:spPr>
      </p:pic>
      <p:sp>
        <p:nvSpPr>
          <p:cNvPr id="9" name="Date Placeholder 8"/>
          <p:cNvSpPr>
            <a:spLocks noGrp="1"/>
          </p:cNvSpPr>
          <p:nvPr>
            <p:ph type="dt" sz="half" idx="10"/>
          </p:nvPr>
        </p:nvSpPr>
        <p:spPr/>
        <p:txBody>
          <a:bodyPr/>
          <a:lstStyle/>
          <a:p>
            <a:fld id="{7643214A-23B9-4F5C-98CB-95DB4920E314}" type="datetime1">
              <a:rPr lang="en-US" smtClean="0"/>
              <a:t>12/6/2017</a:t>
            </a:fld>
            <a:endParaRPr lang="en-US"/>
          </a:p>
        </p:txBody>
      </p:sp>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46</TotalTime>
  <Words>164</Words>
  <Application>Microsoft Office PowerPoint</Application>
  <PresentationFormat>Widescreen</PresentationFormat>
  <Paragraphs>30</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computer literacy 102</dc:subject>
  <dc:creator>Danielle Henderson</dc:creator>
  <cp:keywords>safety presentation</cp:keywords>
  <cp:lastModifiedBy>Henderson, Danielle</cp:lastModifiedBy>
  <cp:revision>19</cp:revision>
  <dcterms:created xsi:type="dcterms:W3CDTF">2015-06-16T14:18:48Z</dcterms:created>
  <dcterms:modified xsi:type="dcterms:W3CDTF">2017-12-06T20:48:36Z</dcterms:modified>
</cp:coreProperties>
</file>