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8" r:id="rId1"/>
    <p:sldMasterId id="2147483740" r:id="rId2"/>
  </p:sldMasterIdLst>
  <p:notesMasterIdLst>
    <p:notesMasterId r:id="rId8"/>
  </p:notesMasterIdLst>
  <p:handoutMasterIdLst>
    <p:handoutMasterId r:id="rId9"/>
  </p:handoutMasterIdLst>
  <p:sldIdLst>
    <p:sldId id="257" r:id="rId3"/>
    <p:sldId id="258" r:id="rId4"/>
    <p:sldId id="262" r:id="rId5"/>
    <p:sldId id="261" r:id="rId6"/>
    <p:sldId id="260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3891" autoAdjust="0"/>
  </p:normalViewPr>
  <p:slideViewPr>
    <p:cSldViewPr snapToGrid="0">
      <p:cViewPr varScale="1">
        <p:scale>
          <a:sx n="64" d="100"/>
          <a:sy n="64" d="100"/>
        </p:scale>
        <p:origin x="664" y="3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A44315D4-DB73-40C5-B66A-7E5EC640E45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D938B5B-10CC-4485-87D3-3C51E86BBF0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FFB6A8-06A8-4FB5-96FA-C01199D2BB75}" type="datetime1">
              <a:rPr lang="en-US" smtClean="0"/>
              <a:t>12/4/2017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256A7F0-964B-4F63-9DB0-1BA4DF82F1FE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/>
              <a:t>Henderson_Danielle_18H_Refuge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4ECC1F6-33F9-4B1B-BE72-A807AD2A789D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EA76D3-3E8B-42D2-9843-8CC71A1DD3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2771652"/>
      </p:ext>
    </p:extLst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43E4D1-2935-4501-A2BD-62D8A32B4020}" type="datetime1">
              <a:rPr lang="en-US" smtClean="0"/>
              <a:t>12/4/2017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/>
              <a:t>Henderson_Danielle_18H_Refuge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7F6753-1AC3-4E23-A8CB-734BCF6EB6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7667740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62002"/>
            <a:ext cx="6856214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6952698" y="762002"/>
            <a:ext cx="2193989" cy="5334001"/>
          </a:xfrm>
          <a:prstGeom prst="rect">
            <a:avLst/>
          </a:prstGeom>
          <a:solidFill>
            <a:srgbClr val="C3C3C3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2386" y="1298448"/>
            <a:ext cx="5486400" cy="3255264"/>
          </a:xfrm>
        </p:spPr>
        <p:txBody>
          <a:bodyPr anchor="b">
            <a:normAutofit/>
          </a:bodyPr>
          <a:lstStyle>
            <a:lvl1pPr algn="l">
              <a:defRPr sz="5400" spc="-100" baseline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11" y="4670246"/>
            <a:ext cx="5486400" cy="914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cap="none" spc="0" baseline="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20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189"/>
            <a:fld id="{0E59FD0C-5451-4CA0-86AF-E70AE3279989}" type="datetimeFigureOut">
              <a:rPr lang="en-US" smtClean="0">
                <a:solidFill>
                  <a:srgbClr val="46464A">
                    <a:lumMod val="20000"/>
                    <a:lumOff val="80000"/>
                  </a:srgbClr>
                </a:solidFill>
              </a:rPr>
              <a:pPr defTabSz="457189"/>
              <a:t>12/4/2017</a:t>
            </a:fld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189"/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189"/>
            <a:fld id="{4FAB73BC-B049-4115-A692-8D63A059BFB8}" type="slidenum">
              <a:rPr lang="en-US" smtClean="0">
                <a:solidFill>
                  <a:srgbClr val="46464A">
                    <a:lumMod val="60000"/>
                    <a:lumOff val="40000"/>
                  </a:srgbClr>
                </a:solidFill>
              </a:rPr>
              <a:pPr defTabSz="457189"/>
              <a:t>‹#›</a:t>
            </a:fld>
            <a:endParaRPr lang="en-US" dirty="0">
              <a:solidFill>
                <a:srgbClr val="46464A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78257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split/>
      </p:transition>
    </mc:Choice>
    <mc:Fallback>
      <p:transition spd="slow">
        <p:split/>
      </p:transition>
    </mc:Fallback>
  </mc:AlternateContent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189"/>
            <a:fld id="{0E59FD0C-5451-4CA0-86AF-E70AE3279989}" type="datetimeFigureOut">
              <a:rPr lang="en-US" smtClean="0">
                <a:solidFill>
                  <a:srgbClr val="46464A">
                    <a:lumMod val="20000"/>
                    <a:lumOff val="80000"/>
                  </a:srgbClr>
                </a:solidFill>
              </a:rPr>
              <a:pPr defTabSz="457189"/>
              <a:t>12/4/2017</a:t>
            </a:fld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189"/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189"/>
            <a:fld id="{4FAB73BC-B049-4115-A692-8D63A059BFB8}" type="slidenum">
              <a:rPr lang="en-US" smtClean="0">
                <a:solidFill>
                  <a:srgbClr val="46464A">
                    <a:lumMod val="60000"/>
                    <a:lumOff val="40000"/>
                  </a:srgbClr>
                </a:solidFill>
              </a:rPr>
              <a:pPr defTabSz="457189"/>
              <a:t>‹#›</a:t>
            </a:fld>
            <a:endParaRPr lang="en-US" dirty="0">
              <a:solidFill>
                <a:srgbClr val="46464A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23917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split/>
      </p:transition>
    </mc:Choice>
    <mc:Fallback>
      <p:transition spd="slow">
        <p:split/>
      </p:transition>
    </mc:Fallback>
  </mc:AlternateContent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85750" y="990600"/>
            <a:ext cx="2114550" cy="4953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900934" y="868680"/>
            <a:ext cx="5486400" cy="5120640"/>
          </a:xfrm>
        </p:spPr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189"/>
            <a:fld id="{0E59FD0C-5451-4CA0-86AF-E70AE3279989}" type="datetimeFigureOut">
              <a:rPr lang="en-US" smtClean="0">
                <a:solidFill>
                  <a:srgbClr val="46464A">
                    <a:lumMod val="20000"/>
                    <a:lumOff val="80000"/>
                  </a:srgbClr>
                </a:solidFill>
              </a:rPr>
              <a:pPr defTabSz="457189"/>
              <a:t>12/4/2017</a:t>
            </a:fld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189"/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189"/>
            <a:fld id="{4FAB73BC-B049-4115-A692-8D63A059BFB8}" type="slidenum">
              <a:rPr lang="en-US" smtClean="0">
                <a:solidFill>
                  <a:srgbClr val="46464A">
                    <a:lumMod val="60000"/>
                    <a:lumOff val="40000"/>
                  </a:srgbClr>
                </a:solidFill>
              </a:rPr>
              <a:pPr defTabSz="457189"/>
              <a:t>‹#›</a:t>
            </a:fld>
            <a:endParaRPr lang="en-US" dirty="0">
              <a:solidFill>
                <a:srgbClr val="46464A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93991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split/>
      </p:transition>
    </mc:Choice>
    <mc:Fallback>
      <p:transition spd="slow">
        <p:split/>
      </p:transition>
    </mc:Fallback>
  </mc:AlternateContent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7250" y="1097280"/>
            <a:ext cx="294894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3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89119" y="1097280"/>
            <a:ext cx="3909060" cy="466344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2834640"/>
            <a:ext cx="294894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750"/>
              </a:spcBef>
              <a:buNone/>
              <a:defRPr sz="1275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>
              <a:defRPr/>
            </a:pPr>
            <a:fld id="{96DFF08F-DC6B-4601-B491-B0F83F6DD2DA}" type="datetimeFigureOut">
              <a:rPr lang="en-US" smtClean="0">
                <a:solidFill>
                  <a:srgbClr val="000000"/>
                </a:solidFill>
              </a:rPr>
              <a:pPr defTabSz="342900">
                <a:defRPr/>
              </a:pPr>
              <a:t>12/4/2017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>
              <a:defRPr/>
            </a:pPr>
            <a:fld id="{4FAB73BC-B049-4115-A692-8D63A059BFB8}" type="slidenum">
              <a:rPr lang="en-US" smtClean="0">
                <a:solidFill>
                  <a:srgbClr val="000000"/>
                </a:solidFill>
              </a:rPr>
              <a:pPr defTabSz="342900"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93509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split/>
      </p:transition>
    </mc:Choice>
    <mc:Fallback>
      <p:transition spd="slow">
        <p:split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7250" y="1097280"/>
            <a:ext cx="294894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3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059936" y="1069847"/>
            <a:ext cx="4574286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1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2834640"/>
            <a:ext cx="294894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750"/>
              </a:spcBef>
              <a:buNone/>
              <a:defRPr sz="1275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>
              <a:defRPr/>
            </a:pPr>
            <a:fld id="{96DFF08F-DC6B-4601-B491-B0F83F6DD2DA}" type="datetimeFigureOut">
              <a:rPr lang="en-US" smtClean="0">
                <a:solidFill>
                  <a:srgbClr val="000000"/>
                </a:solidFill>
              </a:rPr>
              <a:pPr defTabSz="342900">
                <a:defRPr/>
              </a:pPr>
              <a:t>12/4/2017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>
              <a:defRPr/>
            </a:pPr>
            <a:fld id="{4FAB73BC-B049-4115-A692-8D63A059BFB8}" type="slidenum">
              <a:rPr lang="en-US" smtClean="0">
                <a:solidFill>
                  <a:srgbClr val="000000"/>
                </a:solidFill>
              </a:rPr>
              <a:pPr defTabSz="342900"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16940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split/>
      </p:transition>
    </mc:Choice>
    <mc:Fallback>
      <p:transition spd="slow">
        <p:split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189"/>
            <a:fld id="{0E59FD0C-5451-4CA0-86AF-E70AE3279989}" type="datetimeFigureOut">
              <a:rPr lang="en-US" smtClean="0">
                <a:solidFill>
                  <a:srgbClr val="46464A">
                    <a:lumMod val="20000"/>
                    <a:lumOff val="80000"/>
                  </a:srgbClr>
                </a:solidFill>
              </a:rPr>
              <a:pPr defTabSz="457189"/>
              <a:t>12/4/2017</a:t>
            </a:fld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189"/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189"/>
            <a:fld id="{4FAB73BC-B049-4115-A692-8D63A059BFB8}" type="slidenum">
              <a:rPr lang="en-US" smtClean="0">
                <a:solidFill>
                  <a:srgbClr val="46464A">
                    <a:lumMod val="60000"/>
                    <a:lumOff val="40000"/>
                  </a:srgbClr>
                </a:solidFill>
              </a:rPr>
              <a:pPr defTabSz="457189"/>
              <a:t>‹#›</a:t>
            </a:fld>
            <a:endParaRPr lang="en-US" dirty="0">
              <a:solidFill>
                <a:srgbClr val="46464A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36648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split/>
      </p:transition>
    </mc:Choice>
    <mc:Fallback>
      <p:transition spd="slow">
        <p:split/>
      </p:transition>
    </mc:Fallback>
  </mc:AlternateContent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00934" y="1298448"/>
            <a:ext cx="5486400" cy="3255264"/>
          </a:xfrm>
        </p:spPr>
        <p:txBody>
          <a:bodyPr anchor="b">
            <a:normAutofit/>
          </a:bodyPr>
          <a:lstStyle>
            <a:lvl1pPr>
              <a:defRPr sz="5400" b="0" spc="-1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14650" y="4672584"/>
            <a:ext cx="5486400" cy="914400"/>
          </a:xfrm>
        </p:spPr>
        <p:txBody>
          <a:bodyPr anchor="t">
            <a:normAutofit/>
          </a:bodyPr>
          <a:lstStyle>
            <a:lvl1pPr marL="0" indent="0">
              <a:buNone/>
              <a:defRPr sz="2000" cap="none" spc="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189"/>
            <a:fld id="{908A7C6C-0F39-4D70-8E8D-FE5B9C95FA73}" type="datetimeFigureOut">
              <a:rPr lang="en-US" smtClean="0">
                <a:solidFill>
                  <a:srgbClr val="46464A">
                    <a:lumMod val="20000"/>
                    <a:lumOff val="80000"/>
                  </a:srgbClr>
                </a:solidFill>
              </a:rPr>
              <a:pPr defTabSz="457189"/>
              <a:t>12/4/2017</a:t>
            </a:fld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189"/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189"/>
            <a:fld id="{4FAB73BC-B049-4115-A692-8D63A059BFB8}" type="slidenum">
              <a:rPr lang="en-US" smtClean="0">
                <a:solidFill>
                  <a:srgbClr val="46464A">
                    <a:lumMod val="60000"/>
                    <a:lumOff val="40000"/>
                  </a:srgbClr>
                </a:solidFill>
              </a:rPr>
              <a:pPr defTabSz="457189"/>
              <a:t>‹#›</a:t>
            </a:fld>
            <a:endParaRPr lang="en-US" dirty="0">
              <a:solidFill>
                <a:srgbClr val="46464A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90305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split/>
      </p:transition>
    </mc:Choice>
    <mc:Fallback>
      <p:transition spd="slow">
        <p:split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900934" y="868680"/>
            <a:ext cx="2606040" cy="5120640"/>
          </a:xfrm>
        </p:spPr>
        <p:txBody>
          <a:bodyPr/>
          <a:lstStyle>
            <a:lvl1pPr>
              <a:defRPr sz="1900"/>
            </a:lvl1pPr>
            <a:lvl2pPr>
              <a:defRPr sz="1700"/>
            </a:lvl2pPr>
            <a:lvl3pPr>
              <a:defRPr sz="15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63590" y="868680"/>
            <a:ext cx="2606040" cy="5120640"/>
          </a:xfrm>
        </p:spPr>
        <p:txBody>
          <a:bodyPr/>
          <a:lstStyle>
            <a:lvl1pPr>
              <a:defRPr sz="1900"/>
            </a:lvl1pPr>
            <a:lvl2pPr>
              <a:defRPr sz="1700"/>
            </a:lvl2pPr>
            <a:lvl3pPr>
              <a:defRPr sz="15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189"/>
            <a:fld id="{0E59FD0C-5451-4CA0-86AF-E70AE3279989}" type="datetimeFigureOut">
              <a:rPr lang="en-US" smtClean="0">
                <a:solidFill>
                  <a:srgbClr val="46464A">
                    <a:lumMod val="20000"/>
                    <a:lumOff val="80000"/>
                  </a:srgbClr>
                </a:solidFill>
              </a:rPr>
              <a:pPr defTabSz="457189"/>
              <a:t>12/4/2017</a:t>
            </a:fld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189"/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189"/>
            <a:fld id="{4FAB73BC-B049-4115-A692-8D63A059BFB8}" type="slidenum">
              <a:rPr lang="en-US" smtClean="0">
                <a:solidFill>
                  <a:srgbClr val="46464A">
                    <a:lumMod val="60000"/>
                    <a:lumOff val="40000"/>
                  </a:srgbClr>
                </a:solidFill>
              </a:rPr>
              <a:pPr defTabSz="457189"/>
              <a:t>‹#›</a:t>
            </a:fld>
            <a:endParaRPr lang="en-US" dirty="0">
              <a:solidFill>
                <a:srgbClr val="46464A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34487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split/>
      </p:transition>
    </mc:Choice>
    <mc:Fallback>
      <p:transition spd="slow">
        <p:split/>
      </p:transition>
    </mc:Fallback>
  </mc:AlternateContent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00934" y="1023586"/>
            <a:ext cx="2606040" cy="8077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19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900934" y="1930936"/>
            <a:ext cx="2606040" cy="4023360"/>
          </a:xfrm>
        </p:spPr>
        <p:txBody>
          <a:bodyPr/>
          <a:lstStyle>
            <a:lvl1pPr>
              <a:defRPr sz="1900"/>
            </a:lvl1pPr>
            <a:lvl2pPr>
              <a:defRPr sz="1700"/>
            </a:lvl2pPr>
            <a:lvl3pPr>
              <a:defRPr sz="15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63847" y="1023589"/>
            <a:ext cx="2606040" cy="813171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19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63847" y="1930936"/>
            <a:ext cx="2606040" cy="4023360"/>
          </a:xfrm>
        </p:spPr>
        <p:txBody>
          <a:bodyPr/>
          <a:lstStyle>
            <a:lvl1pPr>
              <a:defRPr sz="1900"/>
            </a:lvl1pPr>
            <a:lvl2pPr>
              <a:defRPr sz="1700"/>
            </a:lvl2pPr>
            <a:lvl3pPr>
              <a:defRPr sz="15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189"/>
            <a:fld id="{0E59FD0C-5451-4CA0-86AF-E70AE3279989}" type="datetimeFigureOut">
              <a:rPr lang="en-US" smtClean="0">
                <a:solidFill>
                  <a:srgbClr val="46464A">
                    <a:lumMod val="20000"/>
                    <a:lumOff val="80000"/>
                  </a:srgbClr>
                </a:solidFill>
              </a:rPr>
              <a:pPr defTabSz="457189"/>
              <a:t>12/4/2017</a:t>
            </a:fld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189"/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189"/>
            <a:fld id="{4FAB73BC-B049-4115-A692-8D63A059BFB8}" type="slidenum">
              <a:rPr lang="en-US" smtClean="0">
                <a:solidFill>
                  <a:srgbClr val="46464A">
                    <a:lumMod val="60000"/>
                    <a:lumOff val="40000"/>
                  </a:srgbClr>
                </a:solidFill>
              </a:rPr>
              <a:pPr defTabSz="457189"/>
              <a:t>‹#›</a:t>
            </a:fld>
            <a:endParaRPr lang="en-US" dirty="0">
              <a:solidFill>
                <a:srgbClr val="46464A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455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split/>
      </p:transition>
    </mc:Choice>
    <mc:Fallback>
      <p:transition spd="slow">
        <p:split/>
      </p:transition>
    </mc:Fallback>
  </mc:AlternateContent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189"/>
            <a:fld id="{0E59FD0C-5451-4CA0-86AF-E70AE3279989}" type="datetimeFigureOut">
              <a:rPr lang="en-US" smtClean="0">
                <a:solidFill>
                  <a:srgbClr val="46464A">
                    <a:lumMod val="20000"/>
                    <a:lumOff val="80000"/>
                  </a:srgbClr>
                </a:solidFill>
              </a:rPr>
              <a:pPr defTabSz="457189"/>
              <a:t>12/4/2017</a:t>
            </a:fld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189"/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189"/>
            <a:fld id="{4FAB73BC-B049-4115-A692-8D63A059BFB8}" type="slidenum">
              <a:rPr lang="en-US" smtClean="0">
                <a:solidFill>
                  <a:srgbClr val="46464A">
                    <a:lumMod val="60000"/>
                    <a:lumOff val="40000"/>
                  </a:srgbClr>
                </a:solidFill>
              </a:rPr>
              <a:pPr defTabSz="457189"/>
              <a:t>‹#›</a:t>
            </a:fld>
            <a:endParaRPr lang="en-US" dirty="0">
              <a:solidFill>
                <a:srgbClr val="46464A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82661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split/>
      </p:transition>
    </mc:Choice>
    <mc:Fallback>
      <p:transition spd="slow">
        <p:split/>
      </p:transition>
    </mc:Fallback>
  </mc:AlternateContent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189"/>
            <a:fld id="{0E59FD0C-5451-4CA0-86AF-E70AE3279989}" type="datetimeFigureOut">
              <a:rPr lang="en-US" smtClean="0">
                <a:solidFill>
                  <a:srgbClr val="46464A">
                    <a:lumMod val="20000"/>
                    <a:lumOff val="80000"/>
                  </a:srgbClr>
                </a:solidFill>
              </a:rPr>
              <a:pPr defTabSz="457189"/>
              <a:t>12/4/2017</a:t>
            </a:fld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189"/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189"/>
            <a:fld id="{4FAB73BC-B049-4115-A692-8D63A059BFB8}" type="slidenum">
              <a:rPr lang="en-US" smtClean="0">
                <a:solidFill>
                  <a:srgbClr val="46464A">
                    <a:lumMod val="60000"/>
                    <a:lumOff val="40000"/>
                  </a:srgbClr>
                </a:solidFill>
              </a:rPr>
              <a:pPr defTabSz="457189"/>
              <a:t>‹#›</a:t>
            </a:fld>
            <a:endParaRPr lang="en-US" dirty="0">
              <a:solidFill>
                <a:srgbClr val="46464A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97849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split/>
      </p:transition>
    </mc:Choice>
    <mc:Fallback>
      <p:transition spd="slow">
        <p:split/>
      </p:transition>
    </mc:Fallback>
  </mc:AlternateContent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2024" y="1143000"/>
            <a:ext cx="2125980" cy="2194560"/>
          </a:xfrm>
        </p:spPr>
        <p:txBody>
          <a:bodyPr anchor="b">
            <a:normAutofit/>
          </a:bodyPr>
          <a:lstStyle>
            <a:lvl1pPr>
              <a:defRPr sz="2800" b="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00934" y="868680"/>
            <a:ext cx="548640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2024" y="3337560"/>
            <a:ext cx="2125980" cy="256032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25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189"/>
            <a:fld id="{0E59FD0C-5451-4CA0-86AF-E70AE3279989}" type="datetimeFigureOut">
              <a:rPr lang="en-US" smtClean="0">
                <a:solidFill>
                  <a:srgbClr val="46464A">
                    <a:lumMod val="20000"/>
                    <a:lumOff val="80000"/>
                  </a:srgbClr>
                </a:solidFill>
              </a:rPr>
              <a:pPr defTabSz="457189"/>
              <a:t>12/4/2017</a:t>
            </a:fld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189"/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189"/>
            <a:fld id="{4FAB73BC-B049-4115-A692-8D63A059BFB8}" type="slidenum">
              <a:rPr lang="en-US" smtClean="0">
                <a:solidFill>
                  <a:srgbClr val="46464A">
                    <a:lumMod val="60000"/>
                    <a:lumOff val="40000"/>
                  </a:srgbClr>
                </a:solidFill>
              </a:rPr>
              <a:pPr defTabSz="457189"/>
              <a:t>‹#›</a:t>
            </a:fld>
            <a:endParaRPr lang="en-US" dirty="0">
              <a:solidFill>
                <a:srgbClr val="46464A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86579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split/>
      </p:transition>
    </mc:Choice>
    <mc:Fallback>
      <p:transition spd="slow">
        <p:split/>
      </p:transition>
    </mc:Fallback>
  </mc:AlternateContent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2024" y="1143000"/>
            <a:ext cx="2125980" cy="2194560"/>
          </a:xfrm>
        </p:spPr>
        <p:txBody>
          <a:bodyPr anchor="b">
            <a:normAutofit/>
          </a:bodyPr>
          <a:lstStyle>
            <a:lvl1pPr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677984" y="767419"/>
            <a:ext cx="6086423" cy="5330952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2024" y="3340602"/>
            <a:ext cx="2125980" cy="256032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25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189"/>
            <a:fld id="{0E59FD0C-5451-4CA0-86AF-E70AE3279989}" type="datetimeFigureOut">
              <a:rPr lang="en-US" smtClean="0">
                <a:solidFill>
                  <a:srgbClr val="46464A">
                    <a:lumMod val="20000"/>
                    <a:lumOff val="80000"/>
                  </a:srgbClr>
                </a:solidFill>
              </a:rPr>
              <a:pPr defTabSz="457189"/>
              <a:t>12/4/2017</a:t>
            </a:fld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2624327" y="6356353"/>
            <a:ext cx="4433638" cy="365125"/>
          </a:xfrm>
        </p:spPr>
        <p:txBody>
          <a:bodyPr/>
          <a:lstStyle/>
          <a:p>
            <a:pPr defTabSz="457189"/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189"/>
            <a:fld id="{4FAB73BC-B049-4115-A692-8D63A059BFB8}" type="slidenum">
              <a:rPr lang="en-US" smtClean="0">
                <a:solidFill>
                  <a:srgbClr val="46464A">
                    <a:lumMod val="60000"/>
                    <a:lumOff val="40000"/>
                  </a:srgbClr>
                </a:solidFill>
              </a:rPr>
              <a:pPr defTabSz="457189"/>
              <a:t>‹#›</a:t>
            </a:fld>
            <a:endParaRPr lang="en-US" dirty="0">
              <a:solidFill>
                <a:srgbClr val="46464A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65740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split/>
      </p:transition>
    </mc:Choice>
    <mc:Fallback>
      <p:transition spd="slow">
        <p:split/>
      </p:transition>
    </mc:Fallback>
  </mc:AlternateContent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" y="758952"/>
            <a:ext cx="2582693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89690" y="1123840"/>
            <a:ext cx="2210612" cy="4601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8861898" y="758952"/>
            <a:ext cx="288036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01951" y="864108"/>
            <a:ext cx="5486400" cy="51206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96849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defTabSz="457189"/>
            <a:fld id="{0E59FD0C-5451-4CA0-86AF-E70AE3279989}" type="datetimeFigureOut">
              <a:rPr lang="en-US" smtClean="0">
                <a:solidFill>
                  <a:srgbClr val="46464A">
                    <a:lumMod val="20000"/>
                    <a:lumOff val="80000"/>
                  </a:srgbClr>
                </a:solidFill>
              </a:rPr>
              <a:pPr defTabSz="457189"/>
              <a:t>12/4/2017</a:t>
            </a:fld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01951" y="6356353"/>
            <a:ext cx="4433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defTabSz="457189"/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75603" y="6356353"/>
            <a:ext cx="114819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accent1"/>
                </a:solidFill>
              </a:defRPr>
            </a:lvl1pPr>
          </a:lstStyle>
          <a:p>
            <a:pPr defTabSz="457189"/>
            <a:fld id="{4FAB73BC-B049-4115-A692-8D63A059BFB8}" type="slidenum">
              <a:rPr lang="en-US" smtClean="0">
                <a:solidFill>
                  <a:srgbClr val="46464A">
                    <a:lumMod val="60000"/>
                    <a:lumOff val="40000"/>
                  </a:srgbClr>
                </a:solidFill>
              </a:rPr>
              <a:pPr defTabSz="457189"/>
              <a:t>‹#›</a:t>
            </a:fld>
            <a:endParaRPr lang="en-US" dirty="0">
              <a:solidFill>
                <a:srgbClr val="46464A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57368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30" r:id="rId2"/>
    <p:sldLayoutId id="2147483731" r:id="rId3"/>
    <p:sldLayoutId id="2147483732" r:id="rId4"/>
    <p:sldLayoutId id="2147483733" r:id="rId5"/>
    <p:sldLayoutId id="2147483734" r:id="rId6"/>
    <p:sldLayoutId id="2147483735" r:id="rId7"/>
    <p:sldLayoutId id="2147483736" r:id="rId8"/>
    <p:sldLayoutId id="2147483737" r:id="rId9"/>
    <p:sldLayoutId id="2147483738" r:id="rId10"/>
    <p:sldLayoutId id="2147483739" r:id="rId11"/>
  </p:sldLayoutIdLst>
  <mc:AlternateContent xmlns:mc="http://schemas.openxmlformats.org/markup-compatibility/2006">
    <mc:Choice xmlns:p14="http://schemas.microsoft.com/office/powerpoint/2010/main" Requires="p14">
      <p:transition spd="slow" p14:dur="1750">
        <p:split/>
      </p:transition>
    </mc:Choice>
    <mc:Fallback>
      <p:transition spd="slow">
        <p:split/>
      </p:transition>
    </mc:Fallback>
  </mc:AlternateConten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000" kern="1200" spc="-60" baseline="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Font typeface="Wingdings 2" pitchFamily="18" charset="2"/>
        <a:buChar char=""/>
        <a:defRPr sz="19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7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5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3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3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3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3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3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3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173355" y="243841"/>
            <a:ext cx="8793480" cy="6377939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57250" y="609600"/>
            <a:ext cx="740664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7251" y="2057400"/>
            <a:ext cx="7404653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7247" y="6223829"/>
            <a:ext cx="174680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pPr defTabSz="342900">
              <a:defRPr/>
            </a:pPr>
            <a:fld id="{96DFF08F-DC6B-4601-B491-B0F83F6DD2DA}" type="datetimeFigureOut">
              <a:rPr lang="en-US" smtClean="0">
                <a:solidFill>
                  <a:srgbClr val="000000"/>
                </a:solidFill>
              </a:rPr>
              <a:pPr defTabSz="342900">
                <a:defRPr/>
              </a:pPr>
              <a:t>12/4/2017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61861" y="6223829"/>
            <a:ext cx="353833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/>
                </a:solidFill>
              </a:defRPr>
            </a:lvl1pPr>
          </a:lstStyle>
          <a:p>
            <a:pPr defTabSz="342900"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7148" y="6223829"/>
            <a:ext cx="12796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pPr defTabSz="342900">
              <a:defRPr/>
            </a:pPr>
            <a:fld id="{4FAB73BC-B049-4115-A692-8D63A059BFB8}" type="slidenum">
              <a:rPr lang="en-US" smtClean="0">
                <a:solidFill>
                  <a:srgbClr val="000000"/>
                </a:solidFill>
              </a:rPr>
              <a:pPr defTabSz="342900"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0907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1" r:id="rId1"/>
    <p:sldLayoutId id="2147483742" r:id="rId2"/>
  </p:sldLayoutIdLst>
  <mc:AlternateContent xmlns:mc="http://schemas.openxmlformats.org/markup-compatibility/2006">
    <mc:Choice xmlns:p14="http://schemas.microsoft.com/office/powerpoint/2010/main" Requires="p14">
      <p:transition spd="slow" p14:dur="1750">
        <p:split/>
      </p:transition>
    </mc:Choice>
    <mc:Fallback>
      <p:transition spd="slow">
        <p:split/>
      </p:transition>
    </mc:Fallback>
  </mc:AlternateConten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37160" algn="l" defTabSz="685800" rtl="0" eaLnBrk="1" latinLnBrk="0" hangingPunct="1">
        <a:lnSpc>
          <a:spcPct val="90000"/>
        </a:lnSpc>
        <a:spcBef>
          <a:spcPts val="1050"/>
        </a:spcBef>
        <a:buClr>
          <a:schemeClr val="tx1"/>
        </a:buClr>
        <a:buSzPct val="80000"/>
        <a:buFont typeface="Corbel" pitchFamily="34" charset="0"/>
        <a:buChar char="•"/>
        <a:defRPr sz="16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tx1"/>
        </a:buClr>
        <a:buSzPct val="80000"/>
        <a:buFont typeface="Corbe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54864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tx1"/>
        </a:buClr>
        <a:buSzPct val="80000"/>
        <a:buFont typeface="Corbel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75438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tx1"/>
        </a:buClr>
        <a:buSzPct val="80000"/>
        <a:buFont typeface="Corbe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6012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tx1"/>
        </a:buClr>
        <a:buSzPct val="80000"/>
        <a:buFont typeface="Corbe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2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tx1"/>
        </a:buClr>
        <a:buSzPct val="80000"/>
        <a:buFont typeface="Corbe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425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tx1"/>
        </a:buClr>
        <a:buSzPct val="80000"/>
        <a:buFont typeface="Corbe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165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tx1"/>
        </a:buClr>
        <a:buSzPct val="80000"/>
        <a:buFont typeface="Corbe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875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tx1"/>
        </a:buClr>
        <a:buSzPct val="80000"/>
        <a:buFont typeface="Corbe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Arctic National Wildlife Refuge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Experience Alaska with Kodiak West Travel</a:t>
            </a:r>
          </a:p>
        </p:txBody>
      </p:sp>
    </p:spTree>
    <p:extLst>
      <p:ext uri="{BB962C8B-B14F-4D97-AF65-F5344CB8AC3E}">
        <p14:creationId xmlns:p14="http://schemas.microsoft.com/office/powerpoint/2010/main" val="20399538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split/>
      </p:transition>
    </mc:Choice>
    <mc:Fallback>
      <p:transition spd="slow">
        <p:split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About the Refuge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Largest National Wildlife Refuge in the country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Alaska’s first official ecosystem conservation area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Established in 1960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Climate varies from cold to freezing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Temperatures may drop below freezing at any time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No formal roads or facilities</a:t>
            </a:r>
            <a:r>
              <a:rPr lang="en-US" baseline="0" dirty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43444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split/>
      </p:transition>
    </mc:Choice>
    <mc:Fallback>
      <p:transition spd="slow">
        <p:split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Brooks Mountain Range</a:t>
            </a:r>
            <a:endParaRPr lang="en-US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25" r="3225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/>
              <a:t>A treeless range peppered with rivers and streams and home to a variety of birds and land and marine mammals.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2574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split/>
      </p:transition>
    </mc:Choice>
    <mc:Fallback>
      <p:transition spd="slow">
        <p:split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Rafting the Refuge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8644" y="2126936"/>
            <a:ext cx="3910013" cy="260412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algn="ctr">
              <a:lnSpc>
                <a:spcPct val="150000"/>
              </a:lnSpc>
            </a:pPr>
            <a:r>
              <a:rPr lang="en-US" sz="1600" b="1" i="1" dirty="0"/>
              <a:t>River rafting is a popular way to tour the refuge. Trips are scheduled from mid-June to early September and are typically planned for six to eight days.</a:t>
            </a:r>
          </a:p>
        </p:txBody>
      </p:sp>
    </p:spTree>
    <p:extLst>
      <p:ext uri="{BB962C8B-B14F-4D97-AF65-F5344CB8AC3E}">
        <p14:creationId xmlns:p14="http://schemas.microsoft.com/office/powerpoint/2010/main" val="30880933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split/>
      </p:transition>
    </mc:Choice>
    <mc:Fallback>
      <p:transition spd="slow">
        <p:split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Contact Kodiak West Travel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We are currently accepting reservations for next year!</a:t>
            </a:r>
          </a:p>
        </p:txBody>
      </p:sp>
    </p:spTree>
    <p:extLst>
      <p:ext uri="{BB962C8B-B14F-4D97-AF65-F5344CB8AC3E}">
        <p14:creationId xmlns:p14="http://schemas.microsoft.com/office/powerpoint/2010/main" val="33979963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split/>
      </p:transition>
    </mc:Choice>
    <mc:Fallback>
      <p:transition spd="slow">
        <p:split/>
      </p:transition>
    </mc:Fallback>
  </mc:AlternateContent>
</p:sld>
</file>

<file path=ppt/theme/theme1.xml><?xml version="1.0" encoding="utf-8"?>
<a:theme xmlns:a="http://schemas.openxmlformats.org/drawingml/2006/main" name="Frame">
  <a:themeElements>
    <a:clrScheme name="Frame">
      <a:dk1>
        <a:srgbClr val="000000"/>
      </a:dk1>
      <a:lt1>
        <a:srgbClr val="FFFFFF"/>
      </a:lt1>
      <a:dk2>
        <a:srgbClr val="545454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Frame">
      <a:maj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Fram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rame" id="{F226E7A2-7162-461C-9490-D27D9DC04E43}" vid="{629A0216-3BBD-45C0-B63F-2683BEA18F60}"/>
    </a:ext>
  </a:extLst>
</a:theme>
</file>

<file path=ppt/theme/theme2.xml><?xml version="1.0" encoding="utf-8"?>
<a:theme xmlns:a="http://schemas.openxmlformats.org/drawingml/2006/main" name="3_Basis">
  <a:themeElements>
    <a:clrScheme name="Basis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Basis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sis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ACC63D00-1EE0-4159-BF5A-6FF02000B710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TM03457475[[fn=Frame]]</Template>
  <TotalTime>13</TotalTime>
  <Words>117</Words>
  <Application>Microsoft Office PowerPoint</Application>
  <PresentationFormat>On-screen Show (4:3)</PresentationFormat>
  <Paragraphs>15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12" baseType="lpstr">
      <vt:lpstr>Arial</vt:lpstr>
      <vt:lpstr>Calibri</vt:lpstr>
      <vt:lpstr>Corbel</vt:lpstr>
      <vt:lpstr>Wingdings</vt:lpstr>
      <vt:lpstr>Wingdings 2</vt:lpstr>
      <vt:lpstr>Frame</vt:lpstr>
      <vt:lpstr>3_Basis</vt:lpstr>
      <vt:lpstr>Arctic National Wildlife Refuge</vt:lpstr>
      <vt:lpstr>About the Refuge</vt:lpstr>
      <vt:lpstr>Brooks Mountain Range</vt:lpstr>
      <vt:lpstr>Rafting the Refuge</vt:lpstr>
      <vt:lpstr>Contact Kodiak West Travel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Arctic National Wildlife Refuge</dc:title>
  <dc:subject>computer literacy102</dc:subject>
  <dc:creator>GO! Series</dc:creator>
  <cp:keywords>refuge, tours</cp:keywords>
  <cp:lastModifiedBy>Henderson, Danielle</cp:lastModifiedBy>
  <cp:revision>3</cp:revision>
  <dcterms:created xsi:type="dcterms:W3CDTF">2015-05-17T15:08:58Z</dcterms:created>
  <dcterms:modified xsi:type="dcterms:W3CDTF">2017-12-04T20:53:48Z</dcterms:modified>
</cp:coreProperties>
</file>