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4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0146039-6CCC-4313-89AE-F08D414938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DE6BAF-C6DD-45C6-9228-109FDF79E73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3F62F-16A2-41EE-AF95-98490DB5B849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CD7CAC-D5E1-48E7-A04A-C40357342E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Henderson_Danielle_18G_Juneau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4F59DC-E587-496C-A92D-27369C7A101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99B61-2E82-41E9-A10B-3E185686D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39481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B0F87-8ACA-44AD-81B1-7EAD0313013B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Henderson_Danielle_18G_Juneau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ECEB6-CE91-481B-9783-3AE732A416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7711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Mendenhall Glacier is the most famous glacier in Juneau and in some years is visited by over </a:t>
            </a:r>
            <a:r>
              <a:rPr lang="en-US"/>
              <a:t>400,000 people.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ECEB6-CE91-481B-9783-3AE732A41680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97F654-ADFC-405B-8718-B17446E6CE83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0AB533B-DAAE-48F1-8CFC-D1F2BF33780A}" type="datetime1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42823-AE5E-4AE0-AE50-3CC2EE84936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Henderson_Danielle_18G_Juneau</a:t>
            </a:r>
          </a:p>
        </p:txBody>
      </p:sp>
    </p:spTree>
    <p:extLst>
      <p:ext uri="{BB962C8B-B14F-4D97-AF65-F5344CB8AC3E}">
        <p14:creationId xmlns:p14="http://schemas.microsoft.com/office/powerpoint/2010/main" val="1145247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6061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21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104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71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473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91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8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4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230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920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92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172337B-6646-4A3E-A2DE-B588C3FD2C70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2CCDF6C-362F-469F-9249-6078CE92C40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58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BD142-6920-4269-97EF-C4F5A8B7A0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Juneau highlights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9484A8-9E17-431E-AD5A-CC9728E25B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215252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00564-FB86-4A51-9AF3-345230312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view from above</a:t>
            </a:r>
          </a:p>
        </p:txBody>
      </p:sp>
      <p:pic>
        <p:nvPicPr>
          <p:cNvPr id="6" name="Content Placeholder 5" descr="A picture containing outdoor, wave, nature, riding&#10;&#10;Description generated with very high confidence">
            <a:extLst>
              <a:ext uri="{FF2B5EF4-FFF2-40B4-BE49-F238E27FC236}">
                <a16:creationId xmlns:a16="http://schemas.microsoft.com/office/drawing/2014/main" id="{35540BC5-BD4C-41B6-AFFF-524C7E3C82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47F09-B7B1-4D6E-AF52-FFD24531983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View a glacier ice field from above by plane or helicopter. If you are more adventurous, try glacier trekking in Juneau where you can land on a glacier and climb an ice wall.</a:t>
            </a:r>
          </a:p>
        </p:txBody>
      </p:sp>
    </p:spTree>
    <p:extLst>
      <p:ext uri="{BB962C8B-B14F-4D97-AF65-F5344CB8AC3E}">
        <p14:creationId xmlns:p14="http://schemas.microsoft.com/office/powerpoint/2010/main" val="2688950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77EE8-C70D-4F16-8CB3-DB8FD771F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land and sea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99D11-C028-41EF-B563-055FDDDF0A0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On the water</a:t>
            </a:r>
          </a:p>
          <a:p>
            <a:pPr lvl="1"/>
            <a:r>
              <a:rPr lang="en-US" dirty="0"/>
              <a:t>Whale watching</a:t>
            </a:r>
          </a:p>
          <a:p>
            <a:pPr lvl="1"/>
            <a:r>
              <a:rPr lang="en-US" dirty="0"/>
              <a:t>Kayaking</a:t>
            </a:r>
          </a:p>
          <a:p>
            <a:pPr marL="128016" lvl="1" indent="0">
              <a:buNone/>
            </a:pPr>
            <a:r>
              <a:rPr lang="en-US" dirty="0"/>
              <a:t>Mount Roberts tramway</a:t>
            </a:r>
          </a:p>
          <a:p>
            <a:pPr lvl="1"/>
            <a:r>
              <a:rPr lang="en-US" dirty="0"/>
              <a:t>Spectacular views of Juneau</a:t>
            </a:r>
          </a:p>
          <a:p>
            <a:pPr lvl="1"/>
            <a:r>
              <a:rPr lang="en-US" dirty="0"/>
              <a:t>Recreational hiking trails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3A94A1A-B4BD-471A-B48C-D68A74CC84C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75428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2AE48-05EC-4193-A852-F008AF3B4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Mendenhall Glacier</a:t>
            </a:r>
          </a:p>
        </p:txBody>
      </p:sp>
      <p:pic>
        <p:nvPicPr>
          <p:cNvPr id="6" name="Picture Placeholder 5" descr="A body of water with a mountain in the background&#10;&#10;Description generated with very high confidence">
            <a:extLst>
              <a:ext uri="{FF2B5EF4-FFF2-40B4-BE49-F238E27FC236}">
                <a16:creationId xmlns:a16="http://schemas.microsoft.com/office/drawing/2014/main" id="{08228CD0-14AA-4B45-BB8D-C186DA0E156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04A37-EBE2-4EA9-8E8A-7F291A6F4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Walk to Mendenhall Glacier from the visitor Center to get a close-up view of Nugget Falls.</a:t>
            </a:r>
          </a:p>
        </p:txBody>
      </p:sp>
    </p:spTree>
    <p:extLst>
      <p:ext uri="{BB962C8B-B14F-4D97-AF65-F5344CB8AC3E}">
        <p14:creationId xmlns:p14="http://schemas.microsoft.com/office/powerpoint/2010/main" val="16847197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27</TotalTime>
  <Words>113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Computer Literacy 102</dc:subject>
  <dc:creator>Henderson, Danielle</dc:creator>
  <cp:keywords>Juneau</cp:keywords>
  <cp:lastModifiedBy>Henderson, Danielle</cp:lastModifiedBy>
  <cp:revision>3</cp:revision>
  <dcterms:created xsi:type="dcterms:W3CDTF">2017-12-04T14:42:46Z</dcterms:created>
  <dcterms:modified xsi:type="dcterms:W3CDTF">2017-12-04T15:10:02Z</dcterms:modified>
</cp:coreProperties>
</file>