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3" r:id="rId1"/>
  </p:sldMasterIdLst>
  <p:notesMasterIdLst>
    <p:notesMasterId r:id="rId9"/>
  </p:notesMasterIdLst>
  <p:handoutMasterIdLst>
    <p:handoutMasterId r:id="rId10"/>
  </p:handoutMasterIdLst>
  <p:sldIdLst>
    <p:sldId id="264" r:id="rId2"/>
    <p:sldId id="260" r:id="rId3"/>
    <p:sldId id="262" r:id="rId4"/>
    <p:sldId id="265" r:id="rId5"/>
    <p:sldId id="261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6144" autoAdjust="0"/>
  </p:normalViewPr>
  <p:slideViewPr>
    <p:cSldViewPr snapToGrid="0">
      <p:cViewPr varScale="1">
        <p:scale>
          <a:sx n="81" d="100"/>
          <a:sy n="81" d="100"/>
        </p:scale>
        <p:origin x="120" y="5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47AEC-FAB7-48D9-98FE-9E6A263DA8E3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Henderson_Danielle_18B_Seattle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5FEBD-FEFD-4CF2-9C88-0474E01D4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45325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58285-514C-44D8-A7FD-D7AE98D38A7E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Henderson_Danielle_18B_Seattle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011C7-657E-4122-9D05-C57C575BC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4987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E016143-E03C-4CFD-AFDC-14E5BDEA754C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07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333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441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8C94063-DF36-4330-A365-08DA1FA5B7D6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309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08A7C6C-0F39-4D70-8E8D-FE5B9C95FA73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633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861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388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F170639-886C-4FCF-9EAB-ABB5DA3F3F4A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120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22230651-31F4-45D2-98AE-A2108F41BC07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984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72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5E6440AA-91A0-436F-8FDB-C0F939DCAE21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185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287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F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1536879" y="2675211"/>
            <a:ext cx="9144000" cy="35762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1217912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Seattle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Making the Most of Your First Port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4531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Visit Seattle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Before or After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Your Cruise to Alaska!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Kodiak West Travel Can Help </a:t>
            </a:r>
            <a:br>
              <a:rPr lang="en-US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You Develop Your Itinerary</a:t>
            </a:r>
          </a:p>
        </p:txBody>
      </p:sp>
    </p:spTree>
    <p:extLst>
      <p:ext uri="{BB962C8B-B14F-4D97-AF65-F5344CB8AC3E}">
        <p14:creationId xmlns:p14="http://schemas.microsoft.com/office/powerpoint/2010/main" val="58364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Day One</a:t>
            </a:r>
            <a:br>
              <a:rPr lang="en-US" dirty="0" smtClean="0"/>
            </a:br>
            <a:r>
              <a:rPr lang="en-US" dirty="0" smtClean="0"/>
              <a:t>Sample </a:t>
            </a:r>
            <a:br>
              <a:rPr lang="en-US" dirty="0" smtClean="0"/>
            </a:br>
            <a:r>
              <a:rPr lang="en-US" dirty="0" smtClean="0"/>
              <a:t>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pPr lvl="1"/>
            <a:r>
              <a:rPr lang="en-US" sz="1400" dirty="0" smtClean="0"/>
              <a:t>Place Market </a:t>
            </a:r>
            <a:r>
              <a:rPr lang="en-US" sz="1400" dirty="0"/>
              <a:t>for breakfast and shopping</a:t>
            </a:r>
          </a:p>
          <a:p>
            <a:pPr lvl="1"/>
            <a:r>
              <a:rPr lang="en-US" sz="1400" dirty="0"/>
              <a:t>Olympic Sculpture Park  and a stroll along the waterfront </a:t>
            </a:r>
          </a:p>
          <a:p>
            <a:r>
              <a:rPr lang="en-US" sz="1800" dirty="0"/>
              <a:t>Mid-afternoon</a:t>
            </a:r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</a:t>
            </a:r>
            <a:r>
              <a:rPr lang="en-US" sz="1500" dirty="0" smtClean="0"/>
              <a:t>Tour</a:t>
            </a:r>
          </a:p>
          <a:p>
            <a:pPr lvl="1"/>
            <a:r>
              <a:rPr lang="en-US" sz="1500" dirty="0" smtClean="0"/>
              <a:t>Pike Place Market for dinner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496063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Place Market</a:t>
            </a:r>
            <a:endParaRPr lang="en-US" dirty="0" smtClean="0"/>
          </a:p>
          <a:p>
            <a:pPr lvl="1"/>
            <a:r>
              <a:rPr lang="en-US" dirty="0" smtClean="0"/>
              <a:t>Breakfast here again and visit the places you loved or missed</a:t>
            </a:r>
          </a:p>
          <a:p>
            <a:r>
              <a:rPr lang="en-US" dirty="0" smtClean="0"/>
              <a:t>Experience Music Project and Science Fiction Museum</a:t>
            </a:r>
          </a:p>
          <a:p>
            <a:r>
              <a:rPr lang="en-US" dirty="0" smtClean="0"/>
              <a:t>The Space Needle</a:t>
            </a:r>
          </a:p>
          <a:p>
            <a:pPr lvl="1"/>
            <a:r>
              <a:rPr lang="en-US" dirty="0" smtClean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94501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1046" y="987426"/>
            <a:ext cx="3176334" cy="4873625"/>
          </a:xfrm>
        </p:spPr>
        <p:txBody>
          <a:bodyPr anchor="ctr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2000" dirty="0"/>
              <a:t>Although cruises to Alaska are held during summer months, a visit to Seattle in summer is no guarantee of sunshine! Keep your favorite umbrella handy!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8816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8855" y="2678231"/>
            <a:ext cx="5091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And if you can spare</a:t>
            </a:r>
            <a:b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</a:br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one more day…</a:t>
            </a:r>
          </a:p>
        </p:txBody>
      </p:sp>
    </p:spTree>
    <p:extLst>
      <p:ext uri="{BB962C8B-B14F-4D97-AF65-F5344CB8AC3E}">
        <p14:creationId xmlns:p14="http://schemas.microsoft.com/office/powerpoint/2010/main" val="82947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169753"/>
            <a:ext cx="9144000" cy="85408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950" dirty="0">
                <a:solidFill>
                  <a:prstClr val="white"/>
                </a:solidFill>
                <a:latin typeface="Corbel" panose="020B0503020204020204"/>
              </a:rPr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162280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123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Georgia</vt:lpstr>
      <vt:lpstr>Office Theme</vt:lpstr>
      <vt:lpstr>PowerPoint Presentation</vt:lpstr>
      <vt:lpstr>Visit Seattle  Before or After  Your Cruise to Alaska!</vt:lpstr>
      <vt:lpstr>Day One Sample  Itinerary</vt:lpstr>
      <vt:lpstr>Day Two Sample Itinerary</vt:lpstr>
      <vt:lpstr>Although cruises to Alaska are held during summer months, a visit to Seattle in summer is no guarantee of sunshine! Keep your favorite umbrella handy!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</dc:title>
  <dc:subject>Computer Literacy 102</dc:subject>
  <dc:creator>Danielle Henderson</dc:creator>
  <cp:keywords>Seattle</cp:keywords>
  <cp:lastModifiedBy>Henderson, Danielle</cp:lastModifiedBy>
  <cp:revision>14</cp:revision>
  <dcterms:created xsi:type="dcterms:W3CDTF">2015-05-17T14:47:04Z</dcterms:created>
  <dcterms:modified xsi:type="dcterms:W3CDTF">2017-11-29T20:35:47Z</dcterms:modified>
</cp:coreProperties>
</file>