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4E2A-D001-4AA6-A2D5-051092057641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35C6-D0EB-4406-8C98-8C48DE8DA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613743"/>
      </p:ext>
    </p:extLst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4E2A-D001-4AA6-A2D5-051092057641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35C6-D0EB-4406-8C98-8C48DE8DA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077322"/>
      </p:ext>
    </p:extLst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4E2A-D001-4AA6-A2D5-051092057641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35C6-D0EB-4406-8C98-8C48DE8DA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584161"/>
      </p:ext>
    </p:extLst>
  </p:cSld>
  <p:clrMapOvr>
    <a:masterClrMapping/>
  </p:clrMapOvr>
  <p:transition spd="slow"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4E2A-D001-4AA6-A2D5-051092057641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35C6-D0EB-4406-8C98-8C48DE8DA45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18408491"/>
      </p:ext>
    </p:extLst>
  </p:cSld>
  <p:clrMapOvr>
    <a:masterClrMapping/>
  </p:clrMapOvr>
  <p:transition spd="slow"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4E2A-D001-4AA6-A2D5-051092057641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35C6-D0EB-4406-8C98-8C48DE8DA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844127"/>
      </p:ext>
    </p:extLst>
  </p:cSld>
  <p:clrMapOvr>
    <a:masterClrMapping/>
  </p:clrMapOvr>
  <p:transition spd="slow">
    <p:split orient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4E2A-D001-4AA6-A2D5-051092057641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35C6-D0EB-4406-8C98-8C48DE8DA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861999"/>
      </p:ext>
    </p:extLst>
  </p:cSld>
  <p:clrMapOvr>
    <a:masterClrMapping/>
  </p:clrMapOvr>
  <p:transition spd="slow">
    <p:split orient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4E2A-D001-4AA6-A2D5-051092057641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35C6-D0EB-4406-8C98-8C48DE8DA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377238"/>
      </p:ext>
    </p:extLst>
  </p:cSld>
  <p:clrMapOvr>
    <a:masterClrMapping/>
  </p:clrMapOvr>
  <p:transition spd="slow">
    <p:split orient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4E2A-D001-4AA6-A2D5-051092057641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35C6-D0EB-4406-8C98-8C48DE8DA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016044"/>
      </p:ext>
    </p:extLst>
  </p:cSld>
  <p:clrMapOvr>
    <a:masterClrMapping/>
  </p:clrMapOvr>
  <p:transition spd="slow">
    <p:split orient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4E2A-D001-4AA6-A2D5-051092057641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35C6-D0EB-4406-8C98-8C48DE8DA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297530"/>
      </p:ext>
    </p:extLst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4E2A-D001-4AA6-A2D5-051092057641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35C6-D0EB-4406-8C98-8C48DE8DA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090671"/>
      </p:ext>
    </p:extLst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4E2A-D001-4AA6-A2D5-051092057641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35C6-D0EB-4406-8C98-8C48DE8DA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227334"/>
      </p:ext>
    </p:extLst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4E2A-D001-4AA6-A2D5-051092057641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35C6-D0EB-4406-8C98-8C48DE8DA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972989"/>
      </p:ext>
    </p:extLst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4E2A-D001-4AA6-A2D5-051092057641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35C6-D0EB-4406-8C98-8C48DE8DA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818398"/>
      </p:ext>
    </p:extLst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4E2A-D001-4AA6-A2D5-051092057641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35C6-D0EB-4406-8C98-8C48DE8DA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062731"/>
      </p:ext>
    </p:extLst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4E2A-D001-4AA6-A2D5-051092057641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35C6-D0EB-4406-8C98-8C48DE8DA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304330"/>
      </p:ext>
    </p:extLst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4E2A-D001-4AA6-A2D5-051092057641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35C6-D0EB-4406-8C98-8C48DE8DA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398967"/>
      </p:ext>
    </p:extLst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94E2A-D001-4AA6-A2D5-051092057641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35C6-D0EB-4406-8C98-8C48DE8DA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66049"/>
      </p:ext>
    </p:extLst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94E2A-D001-4AA6-A2D5-051092057641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35C6-D0EB-4406-8C98-8C48DE8DA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0941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ransition spd="slow">
    <p:split orient="vert"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fif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/url?sa=i&amp;rct=j&amp;q=&amp;esrc=s&amp;source=images&amp;cd=&amp;cad=rja&amp;uact=8&amp;ved=2ahUKEwifo5an-IfYAhVic98KHQPNBRwQjRx6BAgAEAY&amp;url=https%3A%2F%2Fwww.olympic.org%2F&amp;psig=AOvVaw0L2WjiJupQZ_bKhpfsJ83o&amp;ust=1513286816353864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Russia Is Dope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Nick Brown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306382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Russia Banned From 2018 Winter Olympics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43" r="11513" b="-456"/>
          <a:stretch/>
        </p:blipFill>
        <p:spPr>
          <a:xfrm>
            <a:off x="6959600" y="1790700"/>
            <a:ext cx="4754880" cy="3445693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Russia's Olympic performers were banned from the 2018 winter games in south Korea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There was a national doping scandal that took place for the Russian Olympic athletes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decision was made recently.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744985"/>
      </p:ext>
    </p:extLst>
  </p:cSld>
  <p:clrMapOvr>
    <a:masterClrMapping/>
  </p:clrMapOvr>
  <p:transition spd="slow"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Still </a:t>
            </a:r>
            <a:r>
              <a:rPr lang="en-US" dirty="0" err="1" smtClean="0"/>
              <a:t>Wanna</a:t>
            </a:r>
            <a:r>
              <a:rPr lang="en-US" dirty="0" smtClean="0"/>
              <a:t> Compete?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5" t="519" r="26714" b="-3837"/>
          <a:stretch/>
        </p:blipFill>
        <p:spPr>
          <a:xfrm>
            <a:off x="7424804" y="758880"/>
            <a:ext cx="3801996" cy="504501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scene3d>
            <a:camera prst="isometricLeftDown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If </a:t>
            </a:r>
            <a:r>
              <a:rPr lang="en-US" dirty="0" err="1" smtClean="0"/>
              <a:t>yoou</a:t>
            </a:r>
            <a:r>
              <a:rPr lang="en-US" dirty="0" smtClean="0"/>
              <a:t> are Russian and still want to compete there is a way to do so.  You can apply for special permission from the Olympic board. If granted you can compete but only in neutral uniforms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305743"/>
      </p:ext>
    </p:extLst>
  </p:cSld>
  <p:clrMapOvr>
    <a:masterClrMapping/>
  </p:clrMapOvr>
  <p:transition spd="slow"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this mean for Russia?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9" t="2598" r="6128" b="4183"/>
          <a:stretch/>
        </p:blipFill>
        <p:spPr>
          <a:xfrm>
            <a:off x="7378700" y="2511500"/>
            <a:ext cx="3911600" cy="2276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relaxedInset"/>
            <a:extrusionClr>
              <a:srgbClr val="000000"/>
            </a:extrusionClr>
          </a:sp3d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They cannot compete in the games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All athletes who are granted special permission will compete as individuals. None of their medals will count for Russia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For 2018 Russia will be shown as receiving 0 medals for the Olympics.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119017"/>
      </p:ext>
    </p:extLst>
  </p:cSld>
  <p:clrMapOvr>
    <a:masterClrMapping/>
  </p:clrMapOvr>
  <p:transition spd="slow"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it mean for everyone else?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7" t="-1" r="9908" b="63"/>
          <a:stretch/>
        </p:blipFill>
        <p:spPr>
          <a:xfrm>
            <a:off x="7302500" y="1790700"/>
            <a:ext cx="4114800" cy="3364034"/>
          </a:xfrm>
          <a:prstGeom prst="snip2Same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One of the biggest competitors will no longer be involved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The ice hockey will be very boring to watch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Russia is an example on not to dope for the </a:t>
            </a:r>
            <a:r>
              <a:rPr lang="en-US" dirty="0" err="1" smtClean="0"/>
              <a:t>olympics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104940"/>
      </p:ext>
    </p:extLst>
  </p:cSld>
  <p:clrMapOvr>
    <a:masterClrMapping/>
  </p:clrMapOvr>
  <p:transition spd="slow"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7"/>
            <a:ext cx="9733512" cy="777874"/>
          </a:xfrm>
        </p:spPr>
        <p:txBody>
          <a:bodyPr/>
          <a:lstStyle/>
          <a:p>
            <a:r>
              <a:rPr lang="en-US" dirty="0" smtClean="0"/>
              <a:t>Credits: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1625600"/>
            <a:ext cx="9733512" cy="474980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/>
              <a:t>https://</a:t>
            </a:r>
            <a:r>
              <a:rPr lang="en-US" sz="1200" dirty="0" smtClean="0"/>
              <a:t>www.nytimes.com/2017/12/07/learning/will-banning-russia-from-the-2018-winter-games-stop-future-doping-in-the-olympics.html?rref=collection%2Fspotlightcollection%2Flearning-current-events&amp;action=click&amp;contentCollection=learning&amp;region=stream&amp;module=stream_unit&amp;version=latest&amp;contentPlacement=6&amp;pgtype=coll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>
                <a:hlinkClick r:id="rId2"/>
              </a:rPr>
              <a:t>https://www.google.com/url?sa=i&amp;rct=j&amp;q=&amp;esrc=s&amp;source=images&amp;cd=&amp;</a:t>
            </a:r>
            <a:r>
              <a:rPr lang="en-US" sz="1200" dirty="0" smtClean="0">
                <a:hlinkClick r:id="rId2"/>
              </a:rPr>
              <a:t>cad=rja&amp;uact=8&amp;ved=2ahUKEwifo5an-IfYAhVic98KHQPNBRwQjRx6BAgAEAY&amp;url=https%3A%2F%2Fwww.olympic.org%2F&amp;psig=AOvVaw0L2WjiJupQZ_bKhpfsJ83o&amp;ust=1513286816353864</a:t>
            </a:r>
            <a:endParaRPr lang="en-US" sz="1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/>
              <a:t>https://www.google.com/url?sa=i&amp;rct=j&amp;q=&amp;esrc=s&amp;source=images&amp;cd=&amp;cad=rja&amp;uact=8&amp;ved=2ahUKEwjvvO2z-IfYAhUBUt8KHUTqAT4QjRx6BAgAEAY&amp;url=http%3A%2F%2Ftime.com%2F4932670%2F2018-winter-olympics-when-where%2F&amp;psig=AOvVaw0L2WjiJupQZ_bKhpfsJ83o&amp;ust=1513286816353864</a:t>
            </a:r>
          </a:p>
        </p:txBody>
      </p:sp>
    </p:spTree>
    <p:extLst>
      <p:ext uri="{BB962C8B-B14F-4D97-AF65-F5344CB8AC3E}">
        <p14:creationId xmlns:p14="http://schemas.microsoft.com/office/powerpoint/2010/main" val="423289984"/>
      </p:ext>
    </p:extLst>
  </p:cSld>
  <p:clrMapOvr>
    <a:masterClrMapping/>
  </p:clrMapOvr>
  <p:transition spd="slow">
    <p:split orient="vert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TM04033921[[fn=Damask]]</Template>
  <TotalTime>21</TotalTime>
  <Words>192</Words>
  <Application>Microsoft Office PowerPoint</Application>
  <PresentationFormat>Widescreen</PresentationFormat>
  <Paragraphs>20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Bookman Old Style</vt:lpstr>
      <vt:lpstr>Rockwell</vt:lpstr>
      <vt:lpstr>Damask</vt:lpstr>
      <vt:lpstr>Russia Is Dope</vt:lpstr>
      <vt:lpstr>Russia Banned From 2018 Winter Olympics</vt:lpstr>
      <vt:lpstr>Still Wanna Compete?</vt:lpstr>
      <vt:lpstr>What does this mean for Russia?</vt:lpstr>
      <vt:lpstr>What does it mean for everyone else?</vt:lpstr>
      <vt:lpstr>Credits: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Russia Is Dope</dc:title>
  <dc:creator>Brown, Nicholas</dc:creator>
  <cp:lastModifiedBy>Brown, Nicholas</cp:lastModifiedBy>
  <cp:revision>4</cp:revision>
  <dcterms:created xsi:type="dcterms:W3CDTF">2017-12-13T21:15:18Z</dcterms:created>
  <dcterms:modified xsi:type="dcterms:W3CDTF">2017-12-13T21:36:38Z</dcterms:modified>
</cp:coreProperties>
</file>