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3" d="100"/>
          <a:sy n="83" d="100"/>
        </p:scale>
        <p:origin x="5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CEFB84-8FB8-4E26-BAE7-45ACBF3A41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586ABB-9024-44CA-A8C4-3EA3CC9CAD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91059-BDCB-4FC1-9AF3-417F75EE8797}" type="datetime1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35140D-9CA6-4D5F-A417-24B2C32A58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Brown_Nicholas_18I_Coasters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69325-B686-447D-B74E-981363FAB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E08B0-FAA6-481A-9D9D-F82D5A600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0997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93A8B-13BD-4891-817E-E93AF917D53B}" type="datetime1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Brown_Nicholas_18I_Coasters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EF1C3-5C2D-482A-BDD6-1456C3170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949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Coaster Countdown!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721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/>
              <a:t>Launch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/>
              <a:t>Sensation Park Entertainment Group will introduce several new roller coasters next year at several parks. The attractions are named Intensity, Hang Time, and Last Chance.</a:t>
            </a:r>
          </a:p>
        </p:txBody>
      </p:sp>
    </p:spTree>
    <p:extLst>
      <p:ext uri="{BB962C8B-B14F-4D97-AF65-F5344CB8AC3E}">
        <p14:creationId xmlns:p14="http://schemas.microsoft.com/office/powerpoint/2010/main" val="3259505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DAA62"/>
                </a:solidFill>
              </a:rPr>
              <a:t>New Coasters for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538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30582" y="2951396"/>
            <a:ext cx="10561418" cy="1468800"/>
          </a:xfrm>
        </p:spPr>
        <p:txBody>
          <a:bodyPr/>
          <a:lstStyle/>
          <a:p>
            <a:r>
              <a:rPr lang="en-US" dirty="0"/>
              <a:t>Let the Fun Begin!</a:t>
            </a:r>
          </a:p>
        </p:txBody>
      </p:sp>
      <p:pic>
        <p:nvPicPr>
          <p:cNvPr id="3" name="Picture 2" descr="Top 10 &lt;strong&gt;roller&lt;/strong&gt; &lt;strong&gt;coasters&lt;/strong&gt; in Orlando | Cultural Travel Guid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24"/>
          <a:stretch/>
        </p:blipFill>
        <p:spPr>
          <a:xfrm>
            <a:off x="0" y="0"/>
            <a:ext cx="4601419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 descr="Top 10 &lt;strong&gt;roller&lt;/strong&gt; &lt;strong&gt;coasters&lt;/strong&gt; in Orlando | Cultural Travel Guid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24"/>
          <a:stretch/>
        </p:blipFill>
        <p:spPr>
          <a:xfrm>
            <a:off x="0" y="2743200"/>
            <a:ext cx="4601419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6090709" y="5696465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Starting Summer 2019!</a:t>
            </a:r>
          </a:p>
        </p:txBody>
      </p:sp>
    </p:spTree>
    <p:extLst>
      <p:ext uri="{BB962C8B-B14F-4D97-AF65-F5344CB8AC3E}">
        <p14:creationId xmlns:p14="http://schemas.microsoft.com/office/powerpoint/2010/main" val="1020886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4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Computer literacy</dc:subject>
  <dc:creator>GO! Series;Nick Brown</dc:creator>
  <cp:keywords>Coasters</cp:keywords>
  <cp:lastModifiedBy>Nicholas Brown</cp:lastModifiedBy>
  <cp:revision>2</cp:revision>
  <dcterms:created xsi:type="dcterms:W3CDTF">2015-06-26T12:36:17Z</dcterms:created>
  <dcterms:modified xsi:type="dcterms:W3CDTF">2017-12-12T20:48:47Z</dcterms:modified>
</cp:coreProperties>
</file>