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0" d="100"/>
          <a:sy n="80" d="100"/>
        </p:scale>
        <p:origin x="8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6B1AC1-0CF5-4A38-8D32-16F3DE293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8C512F-7517-4803-8AE7-22C759DDE3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D93DC-63DB-45D0-8348-74021C01ECD2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DBE61-FAF9-4231-A20C-5BEFF00F49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Brown_Nicholas_18H_Refuge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6B28A9-6985-44A0-BF20-F6952C43EC4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0B1B5-EA7F-42A9-B302-155FEA14C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3906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4056F-5D5D-449E-9F9D-93CF67AD47BE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Brown_Nicholas_18H_Refuge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F3823-A3F9-4F3D-8293-413D89E22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27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CE6CA2D7-D212-4293-AA33-92C94A92543D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76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45A7465D-8E63-4D52-B72E-D9805AF261F0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21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5FBF722F-C162-4A08-BD06-4D7CDC1C4037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012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EB80543D-F23D-4968-945E-24F972A24DFC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14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21D4F04-C688-4813-96F7-2AF0C549D3BE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64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A2C36940-94BC-437F-B38F-4E71C74D7702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704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6CA87CB-6DC1-4D52-956D-C6F7157CC96B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80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52F178B0-EE1A-469D-B4DC-0712BCEF6194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14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2F7BBE3F-5A5D-4B5C-98FD-DD4BB6877E18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7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1863CD4E-ECB1-42D4-96F0-74B71E1C1890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798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433406C7-1BEE-4B21-B02D-AD3503992CBF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660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39AB31F3-94C6-410E-960F-BD40927F903E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r>
              <a:rPr lang="en-US">
                <a:solidFill>
                  <a:srgbClr val="46464A">
                    <a:lumMod val="20000"/>
                    <a:lumOff val="80000"/>
                  </a:srgbClr>
                </a:solidFill>
              </a:rPr>
              <a:t>Brown_Nicholas_18H_Refuge</a:t>
            </a:r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60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Arctic National Wildlife Refuge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Refuge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 formal roads or </a:t>
            </a:r>
            <a:r>
              <a:rPr lang="en-US" dirty="0" err="1"/>
              <a:t>facitlities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795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Rafting the Refuge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/>
              <a:t>River rafting is a popular way to tour the refuge. Trips are scheduled from mid-June to early September and are typically planned for six to eight days.</a:t>
            </a:r>
          </a:p>
        </p:txBody>
      </p:sp>
    </p:spTree>
    <p:extLst>
      <p:ext uri="{BB962C8B-B14F-4D97-AF65-F5344CB8AC3E}">
        <p14:creationId xmlns:p14="http://schemas.microsoft.com/office/powerpoint/2010/main" val="175024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Kodiak West Travel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currently accepting reservations for next year!</a:t>
            </a:r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21</TotalTime>
  <Words>117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Computer literacy</dc:subject>
  <dc:creator>GO! Series</dc:creator>
  <cp:keywords>Refuge, Tour</cp:keywords>
  <cp:lastModifiedBy>Nicholas Brown</cp:lastModifiedBy>
  <cp:revision>3</cp:revision>
  <dcterms:created xsi:type="dcterms:W3CDTF">2015-05-17T15:08:58Z</dcterms:created>
  <dcterms:modified xsi:type="dcterms:W3CDTF">2017-12-06T16:57:21Z</dcterms:modified>
</cp:coreProperties>
</file>