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D47A362-1D59-4D84-A6CB-D9278DCF176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BF33BF-EBB7-4700-ABDC-89758318F6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63666-9635-427F-A2F9-5242F74A3EB8}" type="datetime1">
              <a:rPr lang="en-US" smtClean="0"/>
              <a:t>12/4/2017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7CC095-57E4-422B-A6DD-E7AD62B1D07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Brown_Nicholas_18G_Juneau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B93BD6-0AB3-4AE2-8E2C-16ADB866FC8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CD462-2F7F-42D5-839C-612F7363B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70872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46AA7A-E207-4486-8550-0DE6508293BE}" type="datetime1">
              <a:rPr lang="en-US" smtClean="0"/>
              <a:t>12/4/2017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Brown_Nicholas_18G_Juneau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E18D24-A848-4635-8FE5-70630F07F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98972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Mendenhall Glacier is the most famous glacier in Juneau and in some years is visited by over </a:t>
            </a:r>
            <a:r>
              <a:rPr lang="en-US"/>
              <a:t>400,000 people.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E18D24-A848-4635-8FE5-70630F07F7FF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21873D-B78C-4479-8810-974699B80706}"/>
              </a:ext>
            </a:extLst>
          </p:cNvPr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9EE8BE5-E7F8-4C29-8E90-C81DD21E83DD}" type="datetime1">
              <a:rPr lang="en-US" smtClean="0"/>
              <a:t>12/4/2017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C63F02-E32E-42CE-8D85-BFFC34070FC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Brown_Nicholas_18G_Juneau</a:t>
            </a:r>
          </a:p>
        </p:txBody>
      </p:sp>
    </p:spTree>
    <p:extLst>
      <p:ext uri="{BB962C8B-B14F-4D97-AF65-F5344CB8AC3E}">
        <p14:creationId xmlns:p14="http://schemas.microsoft.com/office/powerpoint/2010/main" val="3773540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9158CCF-F374-4684-B88F-D0A321CA2DD2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9C112-B5E6-4F70-8BC2-0E44AD97A2B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4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8CCF-F374-4684-B88F-D0A321CA2DD2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9C112-B5E6-4F70-8BC2-0E44AD97A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669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8CCF-F374-4684-B88F-D0A321CA2DD2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9C112-B5E6-4F70-8BC2-0E44AD97A2BA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0022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8CCF-F374-4684-B88F-D0A321CA2DD2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9C112-B5E6-4F70-8BC2-0E44AD97A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188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8CCF-F374-4684-B88F-D0A321CA2DD2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9C112-B5E6-4F70-8BC2-0E44AD97A2B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0277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8CCF-F374-4684-B88F-D0A321CA2DD2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9C112-B5E6-4F70-8BC2-0E44AD97A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260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8CCF-F374-4684-B88F-D0A321CA2DD2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9C112-B5E6-4F70-8BC2-0E44AD97A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913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8CCF-F374-4684-B88F-D0A321CA2DD2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9C112-B5E6-4F70-8BC2-0E44AD97A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016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8CCF-F374-4684-B88F-D0A321CA2DD2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9C112-B5E6-4F70-8BC2-0E44AD97A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574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8CCF-F374-4684-B88F-D0A321CA2DD2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9C112-B5E6-4F70-8BC2-0E44AD97A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823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58CCF-F374-4684-B88F-D0A321CA2DD2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9C112-B5E6-4F70-8BC2-0E44AD97A2B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7120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9158CCF-F374-4684-B88F-D0A321CA2DD2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E89C112-B5E6-4F70-8BC2-0E44AD97A2BA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738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EF485-FD39-4C16-995C-E4F29F06A2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Juneau Highlights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CF46BF-B139-4E0C-B9A6-CE89E6574E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Kodak West Travel</a:t>
            </a:r>
          </a:p>
        </p:txBody>
      </p:sp>
    </p:spTree>
    <p:extLst>
      <p:ext uri="{BB962C8B-B14F-4D97-AF65-F5344CB8AC3E}">
        <p14:creationId xmlns:p14="http://schemas.microsoft.com/office/powerpoint/2010/main" val="422603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94E4B-83E7-447B-8BDB-C84F117DA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View From above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D2A1501-192A-4143-A4AF-98AA5AD2C7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932" y="1976056"/>
            <a:ext cx="4992624" cy="2877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D5A01A-D98D-4453-8068-544A6FA2CBF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View a glacial ice field from above by plane or helicopter. If you are more adventurous, try glacier trekking in Juneau where you can land on a glacier and climb an ice wall.</a:t>
            </a:r>
          </a:p>
        </p:txBody>
      </p:sp>
    </p:spTree>
    <p:extLst>
      <p:ext uri="{BB962C8B-B14F-4D97-AF65-F5344CB8AC3E}">
        <p14:creationId xmlns:p14="http://schemas.microsoft.com/office/powerpoint/2010/main" val="2496646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6FC53-9FA1-47B8-87B2-6BA161516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land and sea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6C8E0-9E50-4F7F-9BA2-38C317BE505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On the water</a:t>
            </a:r>
          </a:p>
          <a:p>
            <a:pPr lvl="1"/>
            <a:r>
              <a:rPr lang="en-US" dirty="0"/>
              <a:t>Whale watching</a:t>
            </a:r>
          </a:p>
          <a:p>
            <a:pPr lvl="1"/>
            <a:r>
              <a:rPr lang="en-US" dirty="0"/>
              <a:t>Kayaking</a:t>
            </a:r>
          </a:p>
          <a:p>
            <a:r>
              <a:rPr lang="en-US" dirty="0"/>
              <a:t>Mount Roberts tramway</a:t>
            </a:r>
          </a:p>
          <a:p>
            <a:pPr lvl="1"/>
            <a:r>
              <a:rPr lang="en-US" dirty="0"/>
              <a:t>Spectacular views of Juneau</a:t>
            </a:r>
          </a:p>
          <a:p>
            <a:pPr lvl="1"/>
            <a:r>
              <a:rPr lang="en-US" dirty="0"/>
              <a:t>Recreational hiking trails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41A33E7-E839-475C-A302-C6D5B27CC9E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638" y="2393680"/>
            <a:ext cx="4754562" cy="38073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93086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AA5C4-45E4-4C53-9CD0-AC832B130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Mendenhall glacier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9F9357E1-880A-4A4F-B3DA-AFFEC76CF95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92" b="18892"/>
          <a:stretch>
            <a:fillRect/>
          </a:stretch>
        </p:blipFill>
        <p:spPr/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F18439-ED9F-4B4D-A735-5F2DB36D99F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Walk to Mendenhall Glacier from the Visitor Center to get a close-up view of Nugget falls.</a:t>
            </a:r>
          </a:p>
        </p:txBody>
      </p:sp>
    </p:spTree>
    <p:extLst>
      <p:ext uri="{BB962C8B-B14F-4D97-AF65-F5344CB8AC3E}">
        <p14:creationId xmlns:p14="http://schemas.microsoft.com/office/powerpoint/2010/main" val="39470459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20</TotalTime>
  <Words>113</Words>
  <Application>Microsoft Office PowerPoint</Application>
  <PresentationFormat>Widescreen</PresentationFormat>
  <Paragraphs>17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Tw Cen MT</vt:lpstr>
      <vt:lpstr>Tw Cen MT Condensed</vt:lpstr>
      <vt:lpstr>Wingdings 3</vt:lpstr>
      <vt:lpstr>Integral</vt:lpstr>
      <vt:lpstr>Juneau Highlights</vt:lpstr>
      <vt:lpstr>The View From above</vt:lpstr>
      <vt:lpstr>On land and sea</vt:lpstr>
      <vt:lpstr>Mendenhall glacier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Juneau Highlights</dc:title>
  <dc:subject>Computer lit</dc:subject>
  <dc:creator>Nicholas Brown</dc:creator>
  <cp:keywords>Juneau</cp:keywords>
  <cp:lastModifiedBy>Nicholas Brown</cp:lastModifiedBy>
  <cp:revision>4</cp:revision>
  <dcterms:created xsi:type="dcterms:W3CDTF">2017-12-04T23:25:34Z</dcterms:created>
  <dcterms:modified xsi:type="dcterms:W3CDTF">2017-12-04T23:46:18Z</dcterms:modified>
</cp:coreProperties>
</file>