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9"/>
  </p:notesMasterIdLst>
  <p:handoutMasterIdLst>
    <p:handoutMasterId r:id="rId10"/>
  </p:handoutMasterIdLst>
  <p:sldIdLst>
    <p:sldId id="264" r:id="rId2"/>
    <p:sldId id="260" r:id="rId3"/>
    <p:sldId id="262" r:id="rId4"/>
    <p:sldId id="265" r:id="rId5"/>
    <p:sldId id="261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244" autoAdjust="0"/>
  </p:normalViewPr>
  <p:slideViewPr>
    <p:cSldViewPr snapToGrid="0">
      <p:cViewPr varScale="1">
        <p:scale>
          <a:sx n="82" d="100"/>
          <a:sy n="82" d="100"/>
        </p:scale>
        <p:origin x="720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AEC2E21-66F2-46DE-B3E6-AB41DA388AB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5BB63C-827C-47DB-BB7A-9F0755F21EC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EBFDCD-71A3-47F8-B901-0BFA2ADD5CB6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581B5C-49F8-4AAB-B331-B231FE23B4B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Brown_Nick_18B_Seattle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A708CF-AD48-453D-9BBB-A49B92188F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D1631-A85C-41A6-BB4A-AA5BAA85B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16436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F9AEE-AFB3-4C3C-90B1-39B8768A8112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Brown_Nick_18B_Seattle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FCA5F0-5EB7-4774-9252-83E05A037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64211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E016143-E03C-4CFD-AFDC-14E5BDEA754C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662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213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246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78C94063-DF36-4330-A365-08DA1FA5B7D6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617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08A7C6C-0F39-4D70-8E8D-FE5B9C95FA73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767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929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914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4F170639-886C-4FCF-9EAB-ABB5DA3F3F4A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498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22230651-31F4-45D2-98AE-A2108F41BC07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693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900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5E6440AA-91A0-436F-8FDB-C0F939DCAE21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009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34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0"/>
          <a:stretch/>
        </p:blipFill>
        <p:spPr>
          <a:xfrm>
            <a:off x="1536879" y="2675211"/>
            <a:ext cx="9144000" cy="35762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0" y="457200"/>
            <a:ext cx="1217912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Seattle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Making the Most of Your First Port</a:t>
            </a:r>
          </a:p>
        </p:txBody>
      </p:sp>
      <p:sp>
        <p:nvSpPr>
          <p:cNvPr id="5" name="Rectangle 4"/>
          <p:cNvSpPr/>
          <p:nvPr/>
        </p:nvSpPr>
        <p:spPr>
          <a:xfrm>
            <a:off x="12879" y="2383049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79" y="2502179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26" y="6510270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626" y="6629400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7205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Visit Seattle </a:t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Before or After </a:t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Your Cruise to Alaska!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Kodiak West Travel Can Help </a:t>
            </a:r>
            <a:br>
              <a:rPr lang="en-US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You Develop Your Itinerary</a:t>
            </a:r>
          </a:p>
        </p:txBody>
      </p:sp>
    </p:spTree>
    <p:extLst>
      <p:ext uri="{BB962C8B-B14F-4D97-AF65-F5344CB8AC3E}">
        <p14:creationId xmlns:p14="http://schemas.microsoft.com/office/powerpoint/2010/main" val="58364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Day One</a:t>
            </a:r>
            <a:br>
              <a:rPr lang="en-US" dirty="0"/>
            </a:br>
            <a:r>
              <a:rPr lang="en-US" dirty="0"/>
              <a:t>Sample </a:t>
            </a:r>
            <a:br>
              <a:rPr lang="en-US" dirty="0"/>
            </a:br>
            <a:r>
              <a:rPr lang="en-US" dirty="0"/>
              <a:t>Itinerary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Get an early start!</a:t>
            </a:r>
          </a:p>
          <a:p>
            <a:pPr lvl="1"/>
            <a:r>
              <a:rPr lang="en-US" sz="1400" dirty="0"/>
              <a:t>Pike Place Market for breakfast and shopping</a:t>
            </a:r>
          </a:p>
          <a:p>
            <a:pPr lvl="1"/>
            <a:r>
              <a:rPr lang="en-US" sz="1400" dirty="0"/>
              <a:t>Olympic Sculpture Park  and a stroll along the waterfront </a:t>
            </a:r>
          </a:p>
          <a:p>
            <a:pPr lvl="1"/>
            <a:r>
              <a:rPr lang="en-US" sz="1400" dirty="0"/>
              <a:t>Mid-afternoon</a:t>
            </a:r>
          </a:p>
          <a:p>
            <a:pPr lvl="1"/>
            <a:r>
              <a:rPr lang="en-US" sz="1500" dirty="0"/>
              <a:t>The Seattle Aquarium</a:t>
            </a:r>
          </a:p>
          <a:p>
            <a:r>
              <a:rPr lang="en-US" sz="1800" dirty="0"/>
              <a:t>Evening</a:t>
            </a:r>
          </a:p>
          <a:p>
            <a:pPr lvl="1"/>
            <a:r>
              <a:rPr lang="en-US" sz="1500" dirty="0"/>
              <a:t>Seattle Underground Tour</a:t>
            </a:r>
          </a:p>
          <a:p>
            <a:pPr lvl="1"/>
            <a:r>
              <a:rPr lang="en-US" sz="1500" dirty="0"/>
              <a:t>Pike</a:t>
            </a:r>
            <a:r>
              <a:rPr lang="en-US" sz="1500" baseline="0" dirty="0"/>
              <a:t> Place Market for dinner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496063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Pike Place Market</a:t>
            </a:r>
          </a:p>
          <a:p>
            <a:pPr lvl="1"/>
            <a:r>
              <a:rPr lang="en-US" dirty="0"/>
              <a:t>Breakfast here again and visit the places you loved or missed</a:t>
            </a:r>
          </a:p>
          <a:p>
            <a:r>
              <a:rPr lang="en-US" dirty="0"/>
              <a:t>Experience Music Project and Science Fiction Museum</a:t>
            </a:r>
          </a:p>
          <a:p>
            <a:r>
              <a:rPr lang="en-US" dirty="0"/>
              <a:t>The Space Needle</a:t>
            </a:r>
          </a:p>
          <a:p>
            <a:pPr lvl="1"/>
            <a:r>
              <a:rPr lang="en-US" dirty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61522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1046" y="987426"/>
            <a:ext cx="3176334" cy="4873625"/>
          </a:xfrm>
        </p:spPr>
        <p:txBody>
          <a:bodyPr anchor="ctr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2000" dirty="0"/>
              <a:t>Although cruises to Alaska are held during summer months, a visit to Seattle in summer is no guarantee of sunshine! Keep your favorite umbrella handy!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8816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8855" y="2678231"/>
            <a:ext cx="5091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And if you can spare</a:t>
            </a:r>
            <a:b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</a:br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one more day…</a:t>
            </a:r>
          </a:p>
        </p:txBody>
      </p:sp>
    </p:spTree>
    <p:extLst>
      <p:ext uri="{BB962C8B-B14F-4D97-AF65-F5344CB8AC3E}">
        <p14:creationId xmlns:p14="http://schemas.microsoft.com/office/powerpoint/2010/main" val="82947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5169753"/>
            <a:ext cx="9144000" cy="854080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950" dirty="0">
                <a:solidFill>
                  <a:prstClr val="white"/>
                </a:solidFill>
                <a:latin typeface="Corbel" panose="020B0503020204020204"/>
              </a:rPr>
              <a:t>Visit Mt. Rainier National Park!</a:t>
            </a:r>
          </a:p>
        </p:txBody>
      </p:sp>
    </p:spTree>
    <p:extLst>
      <p:ext uri="{BB962C8B-B14F-4D97-AF65-F5344CB8AC3E}">
        <p14:creationId xmlns:p14="http://schemas.microsoft.com/office/powerpoint/2010/main" val="1622807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125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Georgia</vt:lpstr>
      <vt:lpstr>Office Theme</vt:lpstr>
      <vt:lpstr>PowerPoint Presentation</vt:lpstr>
      <vt:lpstr>Visit Seattle  Before or After  Your Cruise to Alaska!</vt:lpstr>
      <vt:lpstr>Day One Sample  Itinerary</vt:lpstr>
      <vt:lpstr>Day Two Sample Itinerary</vt:lpstr>
      <vt:lpstr>Although cruises to Alaska are held during summer months, a visit to Seattle in summer is no guarantee of sunshine! Keep your favorite umbrella handy!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</dc:title>
  <dc:subject>Computer Lit</dc:subject>
  <dc:creator>GO! Series</dc:creator>
  <cp:keywords>Seattle</cp:keywords>
  <cp:lastModifiedBy>Nicholas Brown</cp:lastModifiedBy>
  <cp:revision>17</cp:revision>
  <dcterms:created xsi:type="dcterms:W3CDTF">2015-05-17T14:47:04Z</dcterms:created>
  <dcterms:modified xsi:type="dcterms:W3CDTF">2017-11-30T01:58:32Z</dcterms:modified>
</cp:coreProperties>
</file>