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36" d="100"/>
          <a:sy n="36" d="100"/>
        </p:scale>
        <p:origin x="54" y="16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721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33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34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4383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063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12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12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28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30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66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75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27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54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62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54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14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30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7976D-824B-4A1C-B7E8-9853067977C9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E4E01-1B7B-4A60-8572-5C629CDE7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2093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sj.com/articles/explosion-reported-at-new-yorks-port-authority-1512997695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York Bombing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By Anthony Jimenez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87032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Time, location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A failed bombing was taken place in a subway corridor near Port Authority </a:t>
            </a:r>
          </a:p>
          <a:p>
            <a:r>
              <a:rPr lang="en-US" sz="2400" dirty="0" smtClean="0"/>
              <a:t>It was 7:20 in the morning when the bomb went off</a:t>
            </a:r>
          </a:p>
          <a:p>
            <a:r>
              <a:rPr lang="en-US" sz="2400" dirty="0" smtClean="0"/>
              <a:t>The passage way Is populated with many commuters and it connects port Authority's bus terminal to Times Square Subway Station</a:t>
            </a:r>
            <a:endParaRPr lang="en-US" sz="2400" dirty="0"/>
          </a:p>
        </p:txBody>
      </p:sp>
      <p:pic>
        <p:nvPicPr>
          <p:cNvPr id="5" name="Content Placeholder 4" descr="Does a New &lt;strong&gt;Port&lt;/strong&gt; &lt;strong&gt;Authority&lt;/strong&gt; Bus Terminal Really Cost $11 ...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432571"/>
            <a:ext cx="5334000" cy="3547020"/>
          </a:xfrm>
        </p:spPr>
      </p:pic>
    </p:spTree>
    <p:extLst>
      <p:ext uri="{BB962C8B-B14F-4D97-AF65-F5344CB8AC3E}">
        <p14:creationId xmlns:p14="http://schemas.microsoft.com/office/powerpoint/2010/main" val="41976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Casualties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There was no deaths although several had minor injuries. The only recorded severe injury was that of the Attacker </a:t>
            </a:r>
            <a:r>
              <a:rPr lang="en-US" sz="3200" dirty="0" err="1" smtClean="0"/>
              <a:t>Akayed</a:t>
            </a:r>
            <a:r>
              <a:rPr lang="en-US" sz="3200" dirty="0" smtClean="0"/>
              <a:t> </a:t>
            </a:r>
            <a:r>
              <a:rPr lang="en-US" sz="3200" dirty="0" err="1" smtClean="0"/>
              <a:t>Ullah</a:t>
            </a:r>
            <a:r>
              <a:rPr lang="en-US" sz="3200" dirty="0" smtClean="0"/>
              <a:t>. He was taken to the Bellevue Hospital.</a:t>
            </a:r>
            <a:endParaRPr lang="en-US" sz="3200" dirty="0"/>
          </a:p>
        </p:txBody>
      </p:sp>
      <p:pic>
        <p:nvPicPr>
          <p:cNvPr id="5" name="Content Placeholder 4" descr="A kórházi klinikai gyógyszerészet története – Wikipédia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330" y="2562066"/>
            <a:ext cx="4674870" cy="3827716"/>
          </a:xfrm>
        </p:spPr>
      </p:pic>
    </p:spTree>
    <p:extLst>
      <p:ext uri="{BB962C8B-B14F-4D97-AF65-F5344CB8AC3E}">
        <p14:creationId xmlns:p14="http://schemas.microsoft.com/office/powerpoint/2010/main" val="2048276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was Responsible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Man by the name of </a:t>
            </a:r>
            <a:r>
              <a:rPr lang="en-US" dirty="0" err="1" smtClean="0"/>
              <a:t>Akayed</a:t>
            </a:r>
            <a:r>
              <a:rPr lang="en-US" dirty="0" smtClean="0"/>
              <a:t> </a:t>
            </a:r>
            <a:r>
              <a:rPr lang="en-US" dirty="0" err="1" smtClean="0"/>
              <a:t>Ullah</a:t>
            </a:r>
            <a:r>
              <a:rPr lang="en-US" dirty="0" smtClean="0"/>
              <a:t>, he was 27 and lived in Brooklyn.</a:t>
            </a:r>
          </a:p>
          <a:p>
            <a:r>
              <a:rPr lang="en-US" dirty="0" smtClean="0"/>
              <a:t>He is an immigrant coming from </a:t>
            </a:r>
            <a:r>
              <a:rPr lang="en-US" dirty="0" err="1" smtClean="0"/>
              <a:t>Bangledesh</a:t>
            </a:r>
            <a:r>
              <a:rPr lang="en-US" dirty="0" smtClean="0"/>
              <a:t> in 2011 on a family visa.</a:t>
            </a:r>
          </a:p>
          <a:p>
            <a:r>
              <a:rPr lang="en-US" dirty="0" smtClean="0"/>
              <a:t>He was know to many as being a good person, and regularly prayed at a local mosque. Living life normally nobody would think he would commit such actions.</a:t>
            </a:r>
            <a:endParaRPr lang="en-US" dirty="0"/>
          </a:p>
        </p:txBody>
      </p:sp>
      <p:pic>
        <p:nvPicPr>
          <p:cNvPr id="5" name="Content Placeholder 4" descr="Attentat de New York: &lt;strong&gt;Akayed Ullah&lt;/strong&gt; accusé de terrorisme ...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4" r="84"/>
          <a:stretch/>
        </p:blipFill>
        <p:spPr>
          <a:xfrm>
            <a:off x="7557247" y="2194559"/>
            <a:ext cx="4298576" cy="3553226"/>
          </a:xfrm>
        </p:spPr>
      </p:pic>
    </p:spTree>
    <p:extLst>
      <p:ext uri="{BB962C8B-B14F-4D97-AF65-F5344CB8AC3E}">
        <p14:creationId xmlns:p14="http://schemas.microsoft.com/office/powerpoint/2010/main" val="19590283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 as to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94558"/>
            <a:ext cx="5334000" cy="40241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To start off he was extremely into internet Islamic propaganda Using the internet in order to figure out how to create such a device. His reasons to the bombing was for retaliation for United Stated </a:t>
            </a:r>
            <a:r>
              <a:rPr lang="en-US" dirty="0" err="1" smtClean="0"/>
              <a:t>airstikes</a:t>
            </a:r>
            <a:r>
              <a:rPr lang="en-US" dirty="0" smtClean="0"/>
              <a:t> that would hit Syria Iraq and the Gaza Strip. </a:t>
            </a:r>
            <a:endParaRPr lang="en-US" dirty="0"/>
          </a:p>
        </p:txBody>
      </p:sp>
      <p:pic>
        <p:nvPicPr>
          <p:cNvPr id="5" name="Content Placeholder 4" descr="Portable Antiquity Collecting and Heritage Issues: Looted ...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328243"/>
            <a:ext cx="5334000" cy="3755677"/>
          </a:xfrm>
        </p:spPr>
      </p:pic>
    </p:spTree>
    <p:extLst>
      <p:ext uri="{BB962C8B-B14F-4D97-AF65-F5344CB8AC3E}">
        <p14:creationId xmlns:p14="http://schemas.microsoft.com/office/powerpoint/2010/main" val="601147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262500"/>
            <a:ext cx="9448800" cy="1825096"/>
          </a:xfrm>
        </p:spPr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1477681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www.wsj.com/articles/explosion-reported-at-new-yorks-port-authority-1512997695</a:t>
            </a:r>
            <a:endParaRPr lang="en-US" dirty="0" smtClean="0"/>
          </a:p>
          <a:p>
            <a:r>
              <a:rPr lang="en-US" dirty="0"/>
              <a:t>https://www.nytimes.com/2017/12/11/nyregion/akayed-ullah-port-authority-bombing-suspect.html?rref=collection%2Fsectioncollection%2Fnyregion&amp;_r=0</a:t>
            </a:r>
          </a:p>
        </p:txBody>
      </p:sp>
    </p:spTree>
    <p:extLst>
      <p:ext uri="{BB962C8B-B14F-4D97-AF65-F5344CB8AC3E}">
        <p14:creationId xmlns:p14="http://schemas.microsoft.com/office/powerpoint/2010/main" val="3399373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35</TotalTime>
  <Words>211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Vapor Trail</vt:lpstr>
      <vt:lpstr>New York Bombing </vt:lpstr>
      <vt:lpstr>Time, location </vt:lpstr>
      <vt:lpstr>Casualties</vt:lpstr>
      <vt:lpstr>Who was Responsible</vt:lpstr>
      <vt:lpstr>Explanation as to why?</vt:lpstr>
      <vt:lpstr>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York Bombing</dc:title>
  <dc:creator>Olivo Jimenez, Anthony</dc:creator>
  <cp:lastModifiedBy>Olivo Jimenez, Anthony</cp:lastModifiedBy>
  <cp:revision>4</cp:revision>
  <dcterms:created xsi:type="dcterms:W3CDTF">2017-12-13T21:14:44Z</dcterms:created>
  <dcterms:modified xsi:type="dcterms:W3CDTF">2017-12-13T21:50:12Z</dcterms:modified>
</cp:coreProperties>
</file>