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C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7F799E4-C561-41FE-9B33-4374EE2B4931}"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Jimenez_anthony_18c_safety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38859A-5810-4BD4-B0C8-309ECA979F53}" type="slidenum">
              <a:rPr lang="en-US" smtClean="0"/>
              <a:t>‹#›</a:t>
            </a:fld>
            <a:endParaRPr lang="en-US"/>
          </a:p>
        </p:txBody>
      </p:sp>
    </p:spTree>
    <p:extLst>
      <p:ext uri="{BB962C8B-B14F-4D97-AF65-F5344CB8AC3E}">
        <p14:creationId xmlns:p14="http://schemas.microsoft.com/office/powerpoint/2010/main" val="112710510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06870B-433C-4451-89E3-DB6092BE7021}"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Jimenez_anthony_18c_safety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235854-6304-4239-917F-86215E7EBEA1}" type="slidenum">
              <a:rPr lang="en-US" smtClean="0"/>
              <a:t>‹#›</a:t>
            </a:fld>
            <a:endParaRPr lang="en-US"/>
          </a:p>
        </p:txBody>
      </p:sp>
    </p:spTree>
    <p:extLst>
      <p:ext uri="{BB962C8B-B14F-4D97-AF65-F5344CB8AC3E}">
        <p14:creationId xmlns:p14="http://schemas.microsoft.com/office/powerpoint/2010/main" val="148323935"/>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5" name="Picture 4" descr="&lt;strong&gt;Red Light&lt;/strong&gt;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2600" y="114300"/>
            <a:ext cx="4670422" cy="29337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639471" y="24383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241804" y="1447800"/>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sp>
        <p:nvSpPr>
          <p:cNvPr id="5" name="Right Arrow 4"/>
          <p:cNvSpPr/>
          <p:nvPr/>
        </p:nvSpPr>
        <p:spPr>
          <a:xfrm>
            <a:off x="6096000" y="5015334"/>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grpSp>
        <p:nvGrpSpPr>
          <p:cNvPr id="7" name="Group 6"/>
          <p:cNvGrpSpPr/>
          <p:nvPr/>
        </p:nvGrpSpPr>
        <p:grpSpPr>
          <a:xfrm>
            <a:off x="1884608" y="4327301"/>
            <a:ext cx="8422784" cy="1828800"/>
            <a:chOff x="2730320" y="4327301"/>
            <a:chExt cx="8422784" cy="1828800"/>
          </a:xfrm>
        </p:grpSpPr>
        <p:sp>
          <p:nvSpPr>
            <p:cNvPr id="4" name="TextBox 3"/>
            <p:cNvSpPr txBox="1"/>
            <p:nvPr/>
          </p:nvSpPr>
          <p:spPr>
            <a:xfrm>
              <a:off x="2730320" y="5010869"/>
              <a:ext cx="3314163"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sz="2400" dirty="0" smtClean="0"/>
                <a:t>If safety is questionable </a:t>
              </a:r>
              <a:endParaRPr lang="en-US" sz="2400" dirty="0"/>
            </a:p>
          </p:txBody>
        </p:sp>
        <p:sp>
          <p:nvSpPr>
            <p:cNvPr id="6" name="Octagon 5"/>
            <p:cNvSpPr/>
            <p:nvPr/>
          </p:nvSpPr>
          <p:spPr>
            <a:xfrm>
              <a:off x="9324304" y="4327301"/>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Font typeface="Wingdings" panose="05000000000000000000" pitchFamily="2" charset="2"/>
              <a:buChar char="v"/>
            </a:pPr>
            <a:r>
              <a:rPr lang="en-US" dirty="0" smtClean="0"/>
              <a:t>Ride entrances</a:t>
            </a:r>
          </a:p>
          <a:p>
            <a:pPr lvl="1">
              <a:buClr>
                <a:schemeClr val="accent4">
                  <a:lumMod val="50000"/>
                </a:schemeClr>
              </a:buClr>
              <a:buFont typeface="Wingdings" panose="05000000000000000000" pitchFamily="2" charset="2"/>
              <a:buChar char="v"/>
            </a:pPr>
            <a:r>
              <a:rPr lang="en-US" dirty="0" smtClean="0"/>
              <a:t>Visitor center</a:t>
            </a:r>
          </a:p>
          <a:p>
            <a:pPr lvl="1">
              <a:buClr>
                <a:schemeClr val="accent4">
                  <a:lumMod val="50000"/>
                </a:schemeClr>
              </a:buClr>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C5D"/>
                </a:solidFill>
              </a:rPr>
              <a:t>Prevent Heatstroke During the Hot Summer Season</a:t>
            </a:r>
            <a:endParaRPr lang="en-US" dirty="0">
              <a:solidFill>
                <a:srgbClr val="002C5D"/>
              </a:solidFill>
            </a:endParaRPr>
          </a:p>
        </p:txBody>
      </p:sp>
      <p:pic>
        <p:nvPicPr>
          <p:cNvPr id="3" name="Content Placeholder 2" descr="Eternal Life: Living forever, or something more? | All ..."/>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20606" y="1438275"/>
            <a:ext cx="4524375" cy="3600450"/>
          </a:xfrm>
          <a:effectLst>
            <a:glow rad="635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C5D"/>
                </a:solidFill>
              </a:rPr>
              <a:t>At Sensation Park</a:t>
            </a:r>
            <a:endParaRPr lang="en-US" dirty="0">
              <a:solidFill>
                <a:srgbClr val="002C5D"/>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 r="-16195"/>
          <a:stretch/>
        </p:blipFill>
        <p:spPr>
          <a:xfrm>
            <a:off x="0" y="0"/>
            <a:ext cx="5506948"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 r="-16195"/>
          <a:stretch/>
        </p:blipFill>
        <p:spPr>
          <a:xfrm>
            <a:off x="0" y="3200400"/>
            <a:ext cx="5506948"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39</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dc:subject>
  <dc:creator>GO! Series</dc:creator>
  <cp:keywords>safety presentation</cp:keywords>
  <cp:lastModifiedBy>Olivo Jimenez, Anthony</cp:lastModifiedBy>
  <cp:revision>19</cp:revision>
  <dcterms:created xsi:type="dcterms:W3CDTF">2015-06-16T14:18:48Z</dcterms:created>
  <dcterms:modified xsi:type="dcterms:W3CDTF">2017-12-06T20:24:23Z</dcterms:modified>
</cp:coreProperties>
</file>