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C12D3-0002-4133-8610-072CA7115719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Jimenez_anthony_18g_Juneau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487AA-3C61-4336-B1E5-7816FEAD2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7930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D1408-C1E8-40FC-985D-BD5B18E26590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Jimenez_anthony_18g_Juneau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053DD-8F06-4EF5-A2CB-56F9C7C7D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940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Mendhell</a:t>
            </a:r>
            <a:r>
              <a:rPr lang="en-US" dirty="0" smtClean="0"/>
              <a:t> Glacier is the most famous glacier in </a:t>
            </a:r>
            <a:r>
              <a:rPr lang="en-US" dirty="0" err="1" smtClean="0"/>
              <a:t>Junea</a:t>
            </a:r>
            <a:r>
              <a:rPr lang="en-US" dirty="0" smtClean="0"/>
              <a:t> and in some years is visited by over 400,000 people.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053DD-8F06-4EF5-A2CB-56F9C7C7D4A3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696FEFC-40AA-40A2-B923-0D801F001968}" type="datetime1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Jimenez_anthony_18g_Juneau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86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Juneau Highlights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187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View From above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View a glacial ice field from above by plane helicopter. If you are more adventurous, try glacier trekking in Juneau where you can land on a glacier and climb an ice wall.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93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Land and Sea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water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Whale watching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Kayaking </a:t>
            </a:r>
          </a:p>
          <a:p>
            <a:endParaRPr lang="en-US" dirty="0" smtClean="0"/>
          </a:p>
          <a:p>
            <a:r>
              <a:rPr lang="en-US" dirty="0" smtClean="0"/>
              <a:t>Mount Roberts tramway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Spectacular views of Juneau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Recreational hiking trails 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2737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Mendenhall Glacier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Walk to Mendenhall Glacier from the visitor Center to get a close-up view of nugget Falls.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86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</TotalTime>
  <Words>106</Words>
  <Application>Microsoft Office PowerPoint</Application>
  <PresentationFormat>Widescreen</PresentationFormat>
  <Paragraphs>18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Tw Cen MT</vt:lpstr>
      <vt:lpstr>Tw Cen MT Condensed</vt:lpstr>
      <vt:lpstr>Wingdings 3</vt:lpstr>
      <vt:lpstr>Integral</vt:lpstr>
      <vt:lpstr>Juneau Highlights </vt:lpstr>
      <vt:lpstr>The View From above </vt:lpstr>
      <vt:lpstr>On Land and Sea</vt:lpstr>
      <vt:lpstr>Mendenhall Glacier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 </dc:title>
  <dc:subject>cisy</dc:subject>
  <dc:creator>Anthony Olivo Jimenez</dc:creator>
  <cp:keywords>Juneau </cp:keywords>
  <cp:lastModifiedBy>Olivo Jimenez, Anthony</cp:lastModifiedBy>
  <cp:revision>4</cp:revision>
  <dcterms:created xsi:type="dcterms:W3CDTF">2017-12-04T20:21:33Z</dcterms:created>
  <dcterms:modified xsi:type="dcterms:W3CDTF">2017-12-04T20:38:18Z</dcterms:modified>
</cp:coreProperties>
</file>