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1" r:id="rId1"/>
    <p:sldMasterId id="2147483963" r:id="rId2"/>
  </p:sldMasterIdLst>
  <p:notesMasterIdLst>
    <p:notesMasterId r:id="rId10"/>
  </p:notesMasterIdLst>
  <p:handoutMasterIdLst>
    <p:handoutMasterId r:id="rId11"/>
  </p:handoutMasterIdLst>
  <p:sldIdLst>
    <p:sldId id="264" r:id="rId3"/>
    <p:sldId id="260" r:id="rId4"/>
    <p:sldId id="261" r:id="rId5"/>
    <p:sldId id="262" r:id="rId6"/>
    <p:sldId id="265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F5417-E8CF-4523-8D4D-FE243E4A2C6E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Jimenez_Anthony_18B_Seattle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11C25-8217-40C7-9352-73208C09D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0826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78C33-10EA-41CA-B8FC-53CEF7825648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Jimenez_Anthony_18B_Seattle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0AC12-D549-46C3-A072-374807FBD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2148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0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97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64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10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615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9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377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574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86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59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596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2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42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2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21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905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56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1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389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14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11/29/2017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58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9254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2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2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8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7421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2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2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2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Georgia</vt:lpstr>
      <vt:lpstr>Office Theme</vt:lpstr>
      <vt:lpstr>1_Office Theme</vt:lpstr>
      <vt:lpstr>PowerPoint Presentation</vt:lpstr>
      <vt:lpstr>Visit Seattle  Before or After  Your Cruise to Alaska!</vt:lpstr>
      <vt:lpstr>Although cruises to Alaska are held during summer months, a visit to Seattle in summer is no guarantee of sunshine! Keep your favorite umbrella handy!</vt:lpstr>
      <vt:lpstr>Day One Sample  Itinerary</vt:lpstr>
      <vt:lpstr>Day Two Sample Itinerary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</dc:subject>
  <dc:creator>GO! Series</dc:creator>
  <cp:keywords>Seattle</cp:keywords>
  <cp:lastModifiedBy>Olivo Jimenez, Anthony</cp:lastModifiedBy>
  <cp:revision>15</cp:revision>
  <dcterms:created xsi:type="dcterms:W3CDTF">2015-05-17T14:47:04Z</dcterms:created>
  <dcterms:modified xsi:type="dcterms:W3CDTF">2017-11-29T20:32:01Z</dcterms:modified>
</cp:coreProperties>
</file>