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ostaricacurious.com/costa-ricas-dangerous-river/" TargetMode="External"/><Relationship Id="rId2" Type="http://schemas.openxmlformats.org/officeDocument/2006/relationships/hyperlink" Target="http://www.aida-americas.org/blog/tarcoles-the-most-contaminated-river-in-central-americ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1429715"/>
          </a:xfrm>
        </p:spPr>
        <p:txBody>
          <a:bodyPr/>
          <a:lstStyle/>
          <a:p>
            <a:r>
              <a:rPr lang="en-US" b="1" cap="none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Tarcoles River in Costa Rica</a:t>
            </a:r>
            <a:endParaRPr lang="en-US" b="1" cap="none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en-US" dirty="0" smtClean="0"/>
              <a:t>By: Jessica Jansen</a:t>
            </a:r>
          </a:p>
          <a:p>
            <a:pPr algn="r"/>
            <a:r>
              <a:rPr lang="en-US" dirty="0" smtClean="0"/>
              <a:t>Course: Cisy 102 31x</a:t>
            </a:r>
          </a:p>
          <a:p>
            <a:pPr algn="r"/>
            <a:r>
              <a:rPr lang="en-US" dirty="0" smtClean="0"/>
              <a:t>Professor: Steven Caruso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9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Tarcoles River</a:t>
            </a:r>
            <a:endParaRPr lang="en-US" dirty="0"/>
          </a:p>
        </p:txBody>
      </p:sp>
      <p:pic>
        <p:nvPicPr>
          <p:cNvPr id="6" name="Content Placeholder 5" descr="Terra: Río Sucio – Parque Braulio Carrillo, &lt;strong&gt;Costa&lt;/strong&gt; &lt;strong&gt;Rica&lt;/strong&gt; ...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7463"/>
            <a:ext cx="4219894" cy="2814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194300" y="2669381"/>
            <a:ext cx="56769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Tarcoles is one of the most contaminated Rivers in Costa Rica. Because of its extension through the country if suffers from a lot of pollution from local residents. Some of the most affected species are: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American Pygmy </a:t>
            </a:r>
            <a:r>
              <a:rPr lang="en-US" b="1" dirty="0" smtClean="0"/>
              <a:t>Kingfisher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Panama flycatcher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Mangrove Vireo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Local Residents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0150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3619500"/>
            <a:ext cx="10364451" cy="2489200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The River has one of the largest crocodiles in Central America because of that it Attracts lost of tourism from all different country's.</a:t>
            </a:r>
            <a:endParaRPr lang="en-US" sz="2400" b="1" i="1" dirty="0"/>
          </a:p>
        </p:txBody>
      </p:sp>
      <p:pic>
        <p:nvPicPr>
          <p:cNvPr id="4" name="Content Placeholder 3" descr="MPMS 3rd Period - 7biome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600" y="0"/>
            <a:ext cx="4089400" cy="28297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7492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solutions</a:t>
            </a:r>
            <a:endParaRPr lang="en-US" dirty="0"/>
          </a:p>
        </p:txBody>
      </p:sp>
      <p:pic>
        <p:nvPicPr>
          <p:cNvPr id="4" name="Content Placeholder 3" descr="File:US Navy 110924-N-BT122-473 Sailors &lt;strong&gt;pick up&lt;/strong&gt; &lt;strong&gt;trash&lt;/strong&gt; ...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2214694"/>
            <a:ext cx="4793931" cy="3424237"/>
          </a:xfrm>
        </p:spPr>
      </p:pic>
      <p:sp>
        <p:nvSpPr>
          <p:cNvPr id="5" name="TextBox 4"/>
          <p:cNvSpPr txBox="1"/>
          <p:nvPr/>
        </p:nvSpPr>
        <p:spPr>
          <a:xfrm>
            <a:off x="6718300" y="3022600"/>
            <a:ext cx="477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Peoples lack of interest has caused the damage to increase, by: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Enforcing speeches at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Showing a good example to our children</a:t>
            </a:r>
          </a:p>
          <a:p>
            <a:r>
              <a:rPr lang="en-US" dirty="0" smtClean="0"/>
              <a:t>These could be good ways to protect and better the river.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6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Precaution</a:t>
            </a:r>
            <a:endParaRPr lang="en-US" dirty="0"/>
          </a:p>
        </p:txBody>
      </p:sp>
      <p:pic>
        <p:nvPicPr>
          <p:cNvPr id="4" name="Content Placeholder 3" descr="7029676839_b81a28bc2b_z.jpg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2214694"/>
            <a:ext cx="4565649" cy="3424237"/>
          </a:xfrm>
        </p:spPr>
      </p:pic>
      <p:sp>
        <p:nvSpPr>
          <p:cNvPr id="5" name="TextBox 4"/>
          <p:cNvSpPr txBox="1"/>
          <p:nvPr/>
        </p:nvSpPr>
        <p:spPr>
          <a:xfrm>
            <a:off x="6096000" y="2667000"/>
            <a:ext cx="473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Stay away from dangerous or restricted areas.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Listen to authorities.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4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www.aida-americas.org/blog/tarcoles-the-most-contaminated-river-in-central-america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Aida News</a:t>
            </a:r>
          </a:p>
          <a:p>
            <a:r>
              <a:rPr lang="en-US" dirty="0">
                <a:hlinkClick r:id="rId3"/>
              </a:rPr>
              <a:t>http://costaricacurious.com/costa-ricas-dangerous-river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Curious?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31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37</TotalTime>
  <Words>154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Adobe Fan Heiti Std B</vt:lpstr>
      <vt:lpstr>Arial</vt:lpstr>
      <vt:lpstr>Tw Cen MT</vt:lpstr>
      <vt:lpstr>Wingdings</vt:lpstr>
      <vt:lpstr>Droplet</vt:lpstr>
      <vt:lpstr>Tarcoles River in Costa Rica</vt:lpstr>
      <vt:lpstr>Tarcoles River</vt:lpstr>
      <vt:lpstr>The River has one of the largest crocodiles in Central America because of that it Attracts lost of tourism from all different country's.</vt:lpstr>
      <vt:lpstr>Possible solutions</vt:lpstr>
      <vt:lpstr>Precaution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Contamination</dc:title>
  <dc:creator>Jansen, Jessica</dc:creator>
  <cp:lastModifiedBy>Jansen, Jessica</cp:lastModifiedBy>
  <cp:revision>6</cp:revision>
  <dcterms:created xsi:type="dcterms:W3CDTF">2017-12-13T21:25:10Z</dcterms:created>
  <dcterms:modified xsi:type="dcterms:W3CDTF">2017-12-13T22:04:47Z</dcterms:modified>
</cp:coreProperties>
</file>