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&amp;ehk=ZXtDdQgvStJVYoUX6jkMSA&amp;r=0&amp;pid=OfficeInsert" ContentType="image/jpe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64" d="100"/>
          <a:sy n="64" d="100"/>
        </p:scale>
        <p:origin x="640" y="-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7E69D0D-A4A8-4E6A-86B4-6FBD9CC8EF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748F57-9C2A-4AC4-AA8F-1CFE0E8E20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08A08-C191-4BC1-AF0D-14E38E354121}" type="datetime1">
              <a:rPr lang="en-US" smtClean="0"/>
              <a:t>12/7/2017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FC4772-7A7E-4527-9CFC-A0B652283C3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Jansen_Jessica_18I_Coasters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CE203D-3B88-4FD3-968B-C9C4A2071A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BAAF2-0454-4E1D-B76C-C51967E87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07075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D28F84-68A8-452B-80F0-7029BE24278B}" type="datetime1">
              <a:rPr lang="en-US" smtClean="0"/>
              <a:t>12/7/2017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Jansen_Jessica_18I_Coasters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DAAF39-120A-4A9B-85AB-A00810786D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415786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12/7/2017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corkscrew_(cedar_point)_01.jpg" TargetMode="External"/><Relationship Id="rId2" Type="http://schemas.openxmlformats.org/officeDocument/2006/relationships/image" Target="../media/image3.jpg&amp;ehk=ZXtDdQgvStJVYoUX6jkMSA&amp;r=0&amp;pid=OfficeInsert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FFE5A0"/>
                </a:solidFill>
              </a:rPr>
              <a:t>Coaster Countdown!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Sensation Park Entertainment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791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6000" dirty="0">
                <a:solidFill>
                  <a:srgbClr val="FFE5A0"/>
                </a:solidFill>
              </a:rPr>
              <a:t>Launch Time!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600" b="1" i="1" dirty="0"/>
              <a:t>Sensation Park Entertainment Group will introduce several new roller coasters next year at several parks. The attractions are named Intensity, Hang Time, and Last Chance.</a:t>
            </a:r>
          </a:p>
        </p:txBody>
      </p:sp>
    </p:spTree>
    <p:extLst>
      <p:ext uri="{BB962C8B-B14F-4D97-AF65-F5344CB8AC3E}">
        <p14:creationId xmlns:p14="http://schemas.microsoft.com/office/powerpoint/2010/main" val="2094289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E5A0"/>
                </a:solidFill>
              </a:rPr>
              <a:t>New Coasters for 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0000" y="2057400"/>
            <a:ext cx="5185873" cy="4330913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Intensity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2,933 foot steel coaster 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Playa Vista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Hang Time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7,438 foot steel coaster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Edmonton Park</a:t>
            </a:r>
          </a:p>
          <a:p>
            <a:pPr marL="457200" indent="-457200"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400" dirty="0"/>
              <a:t>Last Chance</a:t>
            </a:r>
          </a:p>
          <a:p>
            <a:pPr lvl="1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v"/>
            </a:pPr>
            <a:r>
              <a:rPr lang="en-US" sz="2000" dirty="0"/>
              <a:t>4,564 foot steel coaster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000" dirty="0"/>
              <a:t>Beech Springs Park</a:t>
            </a:r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075" y="2312033"/>
            <a:ext cx="5194300" cy="3459484"/>
          </a:xfrm>
          <a:effectLst>
            <a:glow rad="63500">
              <a:schemeClr val="accent2">
                <a:satMod val="175000"/>
                <a:alpha val="40000"/>
              </a:schemeClr>
            </a:glow>
            <a:outerShdw blurRad="50800" dir="1440000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94524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/>
          <a:lstStyle/>
          <a:p>
            <a:r>
              <a:rPr lang="en-US" dirty="0"/>
              <a:t>Let the Fun Begin!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A7313F-D695-4632-B80E-2C9EF95A00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256796"/>
            <a:ext cx="5486399" cy="3429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2BC535-55FF-4447-A236-18C6C840004B}"/>
              </a:ext>
            </a:extLst>
          </p:cNvPr>
          <p:cNvSpPr txBox="1"/>
          <p:nvPr/>
        </p:nvSpPr>
        <p:spPr>
          <a:xfrm>
            <a:off x="1524000" y="6858000"/>
            <a:ext cx="91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>
                <a:hlinkClick r:id="rId3" tooltip="http://commons.wikimedia.org/wiki/file:corkscrew_(cedar_point)_01.jpg"/>
              </a:rPr>
              <a:t>This Photo</a:t>
            </a:r>
            <a:r>
              <a:rPr lang="en-US" sz="900"/>
              <a:t> by Unknown Author is licensed under </a:t>
            </a:r>
            <a:r>
              <a:rPr lang="en-US" sz="900">
                <a:hlinkClick r:id="rId4" tooltip="https://creativecommons.org/licenses/by-sa/3.0/"/>
              </a:rPr>
              <a:t>CC BY-SA</a:t>
            </a:r>
            <a:endParaRPr lang="en-US" sz="9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37E66B-D1BE-4AF9-B975-8198E51B9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0" y="3429000"/>
            <a:ext cx="5943600" cy="342900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86244F1-DC49-46AF-83BD-466B225DA939}"/>
              </a:ext>
            </a:extLst>
          </p:cNvPr>
          <p:cNvSpPr txBox="1"/>
          <p:nvPr/>
        </p:nvSpPr>
        <p:spPr>
          <a:xfrm>
            <a:off x="7365193" y="5933661"/>
            <a:ext cx="4006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Starting Summer 2019!</a:t>
            </a:r>
          </a:p>
        </p:txBody>
      </p:sp>
    </p:spTree>
    <p:extLst>
      <p:ext uri="{BB962C8B-B14F-4D97-AF65-F5344CB8AC3E}">
        <p14:creationId xmlns:p14="http://schemas.microsoft.com/office/powerpoint/2010/main" val="17449680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Blue Green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TM03457503[[fn=Quotable]]</Template>
  <TotalTime>33</TotalTime>
  <Words>87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Calibri</vt:lpstr>
      <vt:lpstr>Century Gothic</vt:lpstr>
      <vt:lpstr>Wingdings</vt:lpstr>
      <vt:lpstr>Wingdings 2</vt:lpstr>
      <vt:lpstr>Quotable</vt:lpstr>
      <vt:lpstr>Coaster Countdown!</vt:lpstr>
      <vt:lpstr>Launch Time!</vt:lpstr>
      <vt:lpstr>New Coasters for 2019</vt:lpstr>
      <vt:lpstr>Let the Fun Begin!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Coaster Countdown!</dc:title>
  <dc:subject>CISY 102 31X</dc:subject>
  <dc:creator>GO! Series;Jessica Jansen</dc:creator>
  <cp:keywords>Coasters</cp:keywords>
  <cp:lastModifiedBy>Jessica Jansen</cp:lastModifiedBy>
  <cp:revision>8</cp:revision>
  <dcterms:created xsi:type="dcterms:W3CDTF">2015-06-26T12:36:17Z</dcterms:created>
  <dcterms:modified xsi:type="dcterms:W3CDTF">2017-12-07T15:15:38Z</dcterms:modified>
</cp:coreProperties>
</file>