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D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313B1EC-F792-4E7D-86D0-BE929B2C6CA7}"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Jansen_Jessica_18C_Safety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AACAC2-A1F6-49A1-B319-6D91A12182BF}" type="slidenum">
              <a:rPr lang="en-US" smtClean="0"/>
              <a:t>‹#›</a:t>
            </a:fld>
            <a:endParaRPr lang="en-US"/>
          </a:p>
        </p:txBody>
      </p:sp>
    </p:spTree>
    <p:extLst>
      <p:ext uri="{BB962C8B-B14F-4D97-AF65-F5344CB8AC3E}">
        <p14:creationId xmlns:p14="http://schemas.microsoft.com/office/powerpoint/2010/main" val="3088667031"/>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F33973-54BF-438A-AE80-06713663D820}"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Jansen_Jessica_18C_Safety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421944-9A36-4800-8354-C69653EA8FE4}" type="slidenum">
              <a:rPr lang="en-US" smtClean="0"/>
              <a:t>‹#›</a:t>
            </a:fld>
            <a:endParaRPr lang="en-US"/>
          </a:p>
        </p:txBody>
      </p:sp>
    </p:spTree>
    <p:extLst>
      <p:ext uri="{BB962C8B-B14F-4D97-AF65-F5344CB8AC3E}">
        <p14:creationId xmlns:p14="http://schemas.microsoft.com/office/powerpoint/2010/main" val="3817147808"/>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4" name="Picture 3" descr="&lt;strong&gt;Red&lt;/strong&gt; &lt;strong&gt;Light&lt;/strong&gt;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5822" y="0"/>
            <a:ext cx="4267200" cy="32004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10" name="Group 9"/>
          <p:cNvGrpSpPr/>
          <p:nvPr/>
        </p:nvGrpSpPr>
        <p:grpSpPr>
          <a:xfrm>
            <a:off x="1524001" y="4327300"/>
            <a:ext cx="9143999" cy="1828800"/>
            <a:chOff x="1996225" y="4327300"/>
            <a:chExt cx="9143999" cy="1828800"/>
          </a:xfrm>
        </p:grpSpPr>
        <p:sp>
          <p:nvSpPr>
            <p:cNvPr id="7" name="TextBox 6"/>
            <p:cNvSpPr txBox="1"/>
            <p:nvPr/>
          </p:nvSpPr>
          <p:spPr>
            <a:xfrm>
              <a:off x="1996225" y="5010868"/>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a:t>
              </a:r>
              <a:endParaRPr lang="en-US" sz="2400" dirty="0"/>
            </a:p>
          </p:txBody>
        </p:sp>
        <p:sp>
          <p:nvSpPr>
            <p:cNvPr id="8" name="Right Arrow 7"/>
            <p:cNvSpPr/>
            <p:nvPr/>
          </p:nvSpPr>
          <p:spPr>
            <a:xfrm>
              <a:off x="6368076" y="5013100"/>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smtClean="0"/>
            </a:p>
            <a:p>
              <a:pPr algn="ctr"/>
              <a:endParaRPr lang="en-US" dirty="0"/>
            </a:p>
          </p:txBody>
        </p:sp>
        <p:sp>
          <p:nvSpPr>
            <p:cNvPr id="9" name="Octagon 8"/>
            <p:cNvSpPr/>
            <p:nvPr/>
          </p:nvSpPr>
          <p:spPr>
            <a:xfrm>
              <a:off x="9311424" y="4327300"/>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F"/>
                </a:solidFill>
              </a:rPr>
              <a:t>Prevent Heatstroke During the Hot Summer Season</a:t>
            </a:r>
            <a:endParaRPr lang="en-US" dirty="0">
              <a:solidFill>
                <a:srgbClr val="012D5F"/>
              </a:solidFill>
            </a:endParaRPr>
          </a:p>
        </p:txBody>
      </p:sp>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pic>
        <p:nvPicPr>
          <p:cNvPr id="6" name="Content Placeholder 5" descr="Server Connection Closed"/>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573169" y="1600200"/>
            <a:ext cx="2742808" cy="3200400"/>
          </a:xfrm>
          <a:effectLst>
            <a:glow rad="101600">
              <a:schemeClr val="accent1">
                <a:satMod val="175000"/>
                <a:alpha val="40000"/>
              </a:schemeClr>
            </a:glow>
          </a:effectLst>
        </p:spPr>
      </p:pic>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F"/>
                </a:solidFill>
              </a:rPr>
              <a:t>At Sensation Park</a:t>
            </a:r>
            <a:endParaRPr lang="en-US" dirty="0">
              <a:solidFill>
                <a:srgbClr val="012D5F"/>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470"/>
          <a:stretch/>
        </p:blipFill>
        <p:spPr>
          <a:xfrm>
            <a:off x="0" y="0"/>
            <a:ext cx="4765183"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3470"/>
          <a:stretch/>
        </p:blipFill>
        <p:spPr>
          <a:xfrm>
            <a:off x="0" y="3200400"/>
            <a:ext cx="4765183"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73</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Company>CISY102 31X</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creator>GO! Series;Jessica Jansen</dc:creator>
  <cp:keywords>Safety Presentation</cp:keywords>
  <cp:lastModifiedBy>Jansen, Jessica</cp:lastModifiedBy>
  <cp:revision>22</cp:revision>
  <dcterms:created xsi:type="dcterms:W3CDTF">2015-06-16T14:18:48Z</dcterms:created>
  <dcterms:modified xsi:type="dcterms:W3CDTF">2017-12-06T20:58:21Z</dcterms:modified>
</cp:coreProperties>
</file>