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62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867" autoAdjust="0"/>
  </p:normalViewPr>
  <p:slideViewPr>
    <p:cSldViewPr snapToGrid="0">
      <p:cViewPr varScale="1">
        <p:scale>
          <a:sx n="63" d="100"/>
          <a:sy n="63" d="100"/>
        </p:scale>
        <p:origin x="804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CE99F9E-E378-4321-992F-D3200E3301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454C92-F617-4F52-8FDA-89C87282815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74E45-211F-4D2C-8AC6-EBF91664D3A2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750A0F-72C2-4A96-A0EC-4F2994CB23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Jansen_Jessica_18H_Refuge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C92F2C-381F-442E-B59D-BFD9137C888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FC35F-C5AD-41DE-8998-16C0E41CA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36278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3016D1-1554-4283-B9B7-7451C5CA9EB7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Jansen_Jessica_18H_Refuge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BE0678-FC3A-46B3-AB29-9FE8231A2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05307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01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663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735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730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908A7C6C-0F39-4D70-8E8D-FE5B9C95FA73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768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00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608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181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733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76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751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11/29/2017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315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Arctic National Wildlife Refuge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Alaska with Kodiak West Travel</a:t>
            </a:r>
          </a:p>
        </p:txBody>
      </p:sp>
    </p:spTree>
    <p:extLst>
      <p:ext uri="{BB962C8B-B14F-4D97-AF65-F5344CB8AC3E}">
        <p14:creationId xmlns:p14="http://schemas.microsoft.com/office/powerpoint/2010/main" val="203995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Refuge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Alaska’s first official ecosystem conservation area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Climate varies from cold to freezing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Temperatures may drop below freezing at any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No formal roads or facilities</a:t>
            </a:r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A treeless range peppered with rivers and streams and home to a variety of birds and land and marine mammals.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142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i="1" dirty="0"/>
              <a:t>Rafting the Refuge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25" y="1692914"/>
            <a:ext cx="5213350" cy="3472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River rafting is a popular way to tour the refuge. Trips are scheduled from mid-June to early September and are typically planned for six to eight days.</a:t>
            </a:r>
          </a:p>
        </p:txBody>
      </p:sp>
    </p:spTree>
    <p:extLst>
      <p:ext uri="{BB962C8B-B14F-4D97-AF65-F5344CB8AC3E}">
        <p14:creationId xmlns:p14="http://schemas.microsoft.com/office/powerpoint/2010/main" val="359511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Kodiak West Travel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are currently accepting reservations for next year!</a:t>
            </a:r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26</TotalTime>
  <Words>117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Wingdings</vt:lpstr>
      <vt:lpstr>Wingdings 2</vt:lpstr>
      <vt:lpstr>Frame</vt:lpstr>
      <vt:lpstr>Arctic National Wildlife Refuge</vt:lpstr>
      <vt:lpstr>About the Refuge</vt:lpstr>
      <vt:lpstr>Brooks Mountain Range</vt:lpstr>
      <vt:lpstr>Rafting the Refuge</vt:lpstr>
      <vt:lpstr>Contact Kodiak West Travel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subject>CISY 102 31X</dc:subject>
  <dc:creator>GO! Series;Jessica Jansen</dc:creator>
  <cp:keywords>refuge, tours</cp:keywords>
  <cp:lastModifiedBy>Jessica Jansen</cp:lastModifiedBy>
  <cp:revision>6</cp:revision>
  <dcterms:created xsi:type="dcterms:W3CDTF">2015-05-17T15:08:58Z</dcterms:created>
  <dcterms:modified xsi:type="dcterms:W3CDTF">2017-11-30T04:17:41Z</dcterms:modified>
</cp:coreProperties>
</file>