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C632C6A-9D74-459E-BD7E-8758EE4E03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A5C482-8656-482E-9736-7DA75B3077F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B1627-13F7-44EB-9C35-0C2B105D85C4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2556EF-34EC-4693-B782-AA4E5E0E796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Jansen_Jessica_18G_Juneau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EF77B2-587B-4E67-8F4F-8C7EA3B7D1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FB1FA-B702-4315-835F-F81D992BD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5425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303EF-2B53-4418-AEC4-9C6C10AB7089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Jansen_Jessica_18G_Juneau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D8081-0CC6-4B8F-964A-2EE60CE6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25667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DF303EF-2B53-4418-AEC4-9C6C10AB7089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Jansen_Jessica_18G_Juneau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081-0CC6-4B8F-964A-2EE60CE6B5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80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DF303EF-2B53-4418-AEC4-9C6C10AB7089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Jansen_Jessica_18G_Juneau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081-0CC6-4B8F-964A-2EE60CE6B5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84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DF303EF-2B53-4418-AEC4-9C6C10AB7089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Jansen_Jessica_18G_Juneau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D8081-0CC6-4B8F-964A-2EE60CE6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048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Mendenhall Glacier is the most famous glacier in Juneau and in some years is visited by over 400,000 people.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D8081-0CC6-4B8F-964A-2EE60CE6B535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CFBE3F-724C-4DCB-8E8F-92CC263F8DFC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A308225-19A7-4B2F-A336-4F11CFFB6C7C}" type="datetime1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26AB3C-C641-465B-BB04-92DBBE564F9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Jansen_Jessica_18G_Juneau</a:t>
            </a:r>
          </a:p>
        </p:txBody>
      </p:sp>
    </p:spTree>
    <p:extLst>
      <p:ext uri="{BB962C8B-B14F-4D97-AF65-F5344CB8AC3E}">
        <p14:creationId xmlns:p14="http://schemas.microsoft.com/office/powerpoint/2010/main" val="1965604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3EF22-ACE7-4EC6-BD8E-C16013352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Juneau Highlights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7A9002-DE9A-4ED8-A632-20517E7CDB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Kodiak West Travel</a:t>
            </a:r>
          </a:p>
        </p:txBody>
      </p:sp>
    </p:spTree>
    <p:extLst>
      <p:ext uri="{BB962C8B-B14F-4D97-AF65-F5344CB8AC3E}">
        <p14:creationId xmlns:p14="http://schemas.microsoft.com/office/powerpoint/2010/main" val="2945413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67779-548A-49D3-9ED9-AB1C74458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View From above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A713DF2-293E-486B-A252-5F9A113A48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179B20-FC3D-47E9-84AB-5273C787BE9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View a glacial ice field from above by plane or helicopter. If you are more adventurous, try glacier trekking in Juneau where you can land on a glacier and climb an ice wall.</a:t>
            </a:r>
          </a:p>
        </p:txBody>
      </p:sp>
    </p:spTree>
    <p:extLst>
      <p:ext uri="{BB962C8B-B14F-4D97-AF65-F5344CB8AC3E}">
        <p14:creationId xmlns:p14="http://schemas.microsoft.com/office/powerpoint/2010/main" val="518198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FB56C-6EBF-4854-8023-60AEC0C81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land and sea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5EECC-07CA-46EC-AA76-EBEBD01A611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On the water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Whale watching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Kayaking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Mounts Roberts tramway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Spectacular views of Juneau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Recreational hiking trails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298DD27-79CB-4B63-ADDA-92E729AAC10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626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DB970-3759-47B6-BD0C-0BA15347A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Mendenhall Glacier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62DF6DE-B4BA-4E9F-BBC5-F9259386C30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8892" b="18892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DFF67C-5E09-4352-9D36-08E514FD95F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Walk to Mendenhall Glacier from the visitor Center to get a close-up view of Nugget Falls.</a:t>
            </a:r>
          </a:p>
        </p:txBody>
      </p:sp>
    </p:spTree>
    <p:extLst>
      <p:ext uri="{BB962C8B-B14F-4D97-AF65-F5344CB8AC3E}">
        <p14:creationId xmlns:p14="http://schemas.microsoft.com/office/powerpoint/2010/main" val="13664015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56</TotalTime>
  <Words>140</Words>
  <Application>Microsoft Office PowerPoint</Application>
  <PresentationFormat>Widescreen</PresentationFormat>
  <Paragraphs>26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CISY 102 31X</dc:subject>
  <dc:creator>Jessica Jansen</dc:creator>
  <cp:keywords>Juneau</cp:keywords>
  <cp:lastModifiedBy>Jessica Jansen</cp:lastModifiedBy>
  <cp:revision>10</cp:revision>
  <dcterms:created xsi:type="dcterms:W3CDTF">2017-11-28T02:26:29Z</dcterms:created>
  <dcterms:modified xsi:type="dcterms:W3CDTF">2017-11-28T03:23:24Z</dcterms:modified>
</cp:coreProperties>
</file>